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17"/>
  </p:notesMasterIdLst>
  <p:handoutMasterIdLst>
    <p:handoutMasterId r:id="rId18"/>
  </p:handoutMasterIdLst>
  <p:sldIdLst>
    <p:sldId id="693" r:id="rId7"/>
    <p:sldId id="717" r:id="rId8"/>
    <p:sldId id="273" r:id="rId9"/>
    <p:sldId id="274" r:id="rId10"/>
    <p:sldId id="719" r:id="rId11"/>
    <p:sldId id="721" r:id="rId12"/>
    <p:sldId id="720" r:id="rId13"/>
    <p:sldId id="722" r:id="rId14"/>
    <p:sldId id="718" r:id="rId15"/>
    <p:sldId id="680" r:id="rId16"/>
  </p:sldIdLst>
  <p:sldSz cx="12196763" cy="6858000"/>
  <p:notesSz cx="6805613" cy="9939338"/>
  <p:custDataLst>
    <p:tags r:id="rId19"/>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84056"/>
    <a:srgbClr val="4D99EE"/>
    <a:srgbClr val="FFB8B8"/>
    <a:srgbClr val="FFF3D7"/>
    <a:srgbClr val="B1C0D4"/>
    <a:srgbClr val="0078D5"/>
    <a:srgbClr val="FFFFFF"/>
    <a:srgbClr val="34393C"/>
    <a:srgbClr val="FFC000"/>
    <a:srgbClr val="DBF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6291" autoAdjust="0"/>
  </p:normalViewPr>
  <p:slideViewPr>
    <p:cSldViewPr showGuides="1">
      <p:cViewPr>
        <p:scale>
          <a:sx n="120" d="100"/>
          <a:sy n="120" d="100"/>
        </p:scale>
        <p:origin x="144" y="240"/>
      </p:cViewPr>
      <p:guideLst>
        <p:guide orient="horz" pos="407"/>
        <p:guide orient="horz" pos="708"/>
        <p:guide orient="horz" pos="829"/>
        <p:guide orient="horz" pos="2824"/>
        <p:guide orient="horz" pos="3973"/>
        <p:guide pos="7048"/>
        <p:guide pos="635"/>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79" d="100"/>
          <a:sy n="79" d="100"/>
        </p:scale>
        <p:origin x="3954" y="96"/>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tags" Target="tags/tag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54939"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pPr>
                <a:defRPr/>
              </a:pPr>
              <a:t>2022/9/25</a:t>
            </a:fld>
            <a:endParaRPr lang="en-US" altLang="zh-CN"/>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2022/9/25</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1" name="PlaceHolder 1"/>
          <p:cNvSpPr>
            <a:spLocks noGrp="1" noRot="1" noChangeAspect="1"/>
          </p:cNvSpPr>
          <p:nvPr>
            <p:ph type="sldImg"/>
          </p:nvPr>
        </p:nvSpPr>
        <p:spPr>
          <a:xfrm>
            <a:off x="685800" y="1143000"/>
            <a:ext cx="5486400" cy="3086100"/>
          </a:xfrm>
          <a:prstGeom prst="rect">
            <a:avLst/>
          </a:prstGeom>
          <a:ln w="0">
            <a:noFill/>
          </a:ln>
        </p:spPr>
      </p:sp>
      <p:sp>
        <p:nvSpPr>
          <p:cNvPr id="2072"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73" name="PlaceHolder 3"/>
          <p:cNvSpPr>
            <a:spLocks noGrp="1"/>
          </p:cNvSpPr>
          <p:nvPr>
            <p:ph type="sldNum" idx="1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ED45035B-CFA6-4201-9578-0408B1C3A268}" type="slidenum">
              <a:rPr lang="en-US" sz="1200" b="0" strike="noStrike" spc="-1">
                <a:solidFill>
                  <a:srgbClr val="000000"/>
                </a:solidFill>
                <a:latin typeface="+mn-lt"/>
                <a:ea typeface="+mn-ea"/>
              </a:rPr>
              <a:t>3</a:t>
            </a:fld>
            <a:endParaRPr lang="en-US" sz="1200" b="0" strike="noStrike" spc="-1">
              <a:latin typeface="Times New Roman"/>
            </a:endParaRPr>
          </a:p>
        </p:txBody>
      </p:sp>
    </p:spTree>
    <p:extLst>
      <p:ext uri="{BB962C8B-B14F-4D97-AF65-F5344CB8AC3E}">
        <p14:creationId xmlns:p14="http://schemas.microsoft.com/office/powerpoint/2010/main" val="348781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4" name="PlaceHolder 1"/>
          <p:cNvSpPr>
            <a:spLocks noGrp="1" noRot="1" noChangeAspect="1"/>
          </p:cNvSpPr>
          <p:nvPr>
            <p:ph type="sldImg"/>
          </p:nvPr>
        </p:nvSpPr>
        <p:spPr>
          <a:xfrm>
            <a:off x="685800" y="1143000"/>
            <a:ext cx="5486400" cy="3086100"/>
          </a:xfrm>
          <a:prstGeom prst="rect">
            <a:avLst/>
          </a:prstGeom>
          <a:ln w="0">
            <a:noFill/>
          </a:ln>
        </p:spPr>
      </p:sp>
      <p:sp>
        <p:nvSpPr>
          <p:cNvPr id="2075"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76" name="PlaceHolder 3"/>
          <p:cNvSpPr>
            <a:spLocks noGrp="1"/>
          </p:cNvSpPr>
          <p:nvPr>
            <p:ph type="sldNum" idx="1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97A5B25C-0DBF-487F-BF13-059021836A7F}" type="slidenum">
              <a:rPr lang="en-US" sz="1200" b="0" strike="noStrike" spc="-1">
                <a:solidFill>
                  <a:srgbClr val="000000"/>
                </a:solidFill>
                <a:latin typeface="+mn-lt"/>
                <a:ea typeface="+mn-ea"/>
              </a:rPr>
              <a:t>4</a:t>
            </a:fld>
            <a:endParaRPr lang="en-US" sz="1200" b="0" strike="noStrike" spc="-1">
              <a:latin typeface="Times New Roman"/>
            </a:endParaRPr>
          </a:p>
        </p:txBody>
      </p:sp>
    </p:spTree>
    <p:extLst>
      <p:ext uri="{BB962C8B-B14F-4D97-AF65-F5344CB8AC3E}">
        <p14:creationId xmlns:p14="http://schemas.microsoft.com/office/powerpoint/2010/main" val="2081327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10</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10</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19530"/>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600203"/>
            <a:ext cx="5290949"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731329"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3271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963473" cy="4525736"/>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8400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344304"/>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413398"/>
            <a:ext cx="10757396"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hyperlink" Target="http://www.mindspore.cn/" TargetMode="External"/></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8.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9.xml"/><Relationship Id="rId6" Type="http://schemas.openxmlformats.org/officeDocument/2006/relationships/hyperlink" Target="http://www.hiascend.com/" TargetMode="External"/><Relationship Id="rId5" Type="http://schemas.openxmlformats.org/officeDocument/2006/relationships/image" Target="../media/image9.png"/><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print"/>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Huawei Confidential.</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图片 7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278919" y="6300502"/>
            <a:ext cx="781181" cy="486440"/>
          </a:xfrm>
          <a:prstGeom prst="rect">
            <a:avLst/>
          </a:prstGeom>
        </p:spPr>
      </p:pic>
      <p:pic>
        <p:nvPicPr>
          <p:cNvPr id="76" name="图片 75">
            <a:extLst>
              <a:ext uri="{FF2B5EF4-FFF2-40B4-BE49-F238E27FC236}">
                <a16:creationId xmlns:a16="http://schemas.microsoft.com/office/drawing/2014/main" id="{2CD920F6-85A1-254B-8389-C41D9B81F25D}"/>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65223"/>
          <a:stretch/>
        </p:blipFill>
        <p:spPr>
          <a:xfrm>
            <a:off x="10816473" y="6237312"/>
            <a:ext cx="429397" cy="694536"/>
          </a:xfrm>
          <a:prstGeom prst="rect">
            <a:avLst/>
          </a:prstGeom>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5701713"/>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Huawei Confidential.</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7"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08"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4.tiff"/><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7741" y="2060848"/>
            <a:ext cx="7418962" cy="2207832"/>
          </a:xfrm>
          <a:solidFill>
            <a:srgbClr val="FFFFFF">
              <a:alpha val="50196"/>
            </a:srgbClr>
          </a:solidFill>
        </p:spPr>
        <p:txBody>
          <a:bodyPr>
            <a:normAutofit/>
          </a:bodyPr>
          <a:lstStyle/>
          <a:p>
            <a:pPr>
              <a:lnSpc>
                <a:spcPct val="100000"/>
              </a:lnSpc>
            </a:pPr>
            <a:r>
              <a:rPr lang="zh-CN" altLang="en-US" sz="12000" dirty="0">
                <a:solidFill>
                  <a:schemeClr val="tx1"/>
                </a:solidFill>
              </a:rPr>
              <a:t>编程范式</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1"/>
          </p:nvPr>
        </p:nvSpPr>
        <p:spPr>
          <a:xfrm>
            <a:off x="1561877" y="4641774"/>
            <a:ext cx="5954987" cy="768086"/>
          </a:xfrm>
        </p:spPr>
        <p:txBody>
          <a:bodyPr anchor="ctr"/>
          <a:lstStyle/>
          <a:p>
            <a:pPr>
              <a:lnSpc>
                <a:spcPct val="100000"/>
              </a:lnSpc>
            </a:pPr>
            <a:r>
              <a:rPr lang="en-US" altLang="zh-CN" sz="4400" b="1" dirty="0">
                <a:solidFill>
                  <a:schemeClr val="tx1"/>
                </a:solidFill>
              </a:rPr>
              <a:t>ZOMI</a:t>
            </a:r>
            <a:r>
              <a:rPr lang="zh-CN" altLang="en-US" sz="4400" b="1" dirty="0">
                <a:solidFill>
                  <a:schemeClr val="tx1"/>
                </a:solidFill>
              </a:rPr>
              <a:t> 酱</a:t>
            </a: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184" y="4698538"/>
            <a:ext cx="720081" cy="720081"/>
          </a:xfrm>
          <a:prstGeom prst="ellipse">
            <a:avLst/>
          </a:prstGeom>
          <a:ln w="57150" cap="rnd">
            <a:noFill/>
            <a:prstDash val="sysDot"/>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673046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64310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latin typeface="+mj-ea"/>
                <a:sym typeface="Huawei Sans" panose="020C0503030203020204" pitchFamily="34" charset="0"/>
              </a:rPr>
              <a:t>关于本内容</a:t>
            </a:r>
            <a:endParaRPr kumimoji="1" lang="zh-CN" altLang="en-US" dirty="0"/>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423544"/>
            <a:ext cx="10963473"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4393C"/>
                </a:solidFill>
              </a:rPr>
              <a:t>内容背景</a:t>
            </a:r>
            <a:endParaRPr lang="en-US" altLang="zh-CN" sz="2400" b="1" dirty="0">
              <a:solidFill>
                <a:srgbClr val="34393C"/>
              </a:solidFill>
            </a:endParaRPr>
          </a:p>
          <a:p>
            <a:pPr marL="694190" lvl="1" indent="-457200">
              <a:buFont typeface="Arial" panose="020B0604020202020204" pitchFamily="34" charset="0"/>
              <a:buChar char="•"/>
            </a:pPr>
            <a:r>
              <a:rPr lang="en-US" altLang="zh-CN" sz="2000" dirty="0">
                <a:solidFill>
                  <a:srgbClr val="384056"/>
                </a:solidFill>
              </a:rPr>
              <a:t>AI</a:t>
            </a:r>
            <a:r>
              <a:rPr lang="zh-CN" altLang="en-US" sz="2000" dirty="0">
                <a:solidFill>
                  <a:srgbClr val="384056"/>
                </a:solidFill>
              </a:rPr>
              <a:t>框架的基础介绍</a:t>
            </a:r>
          </a:p>
          <a:p>
            <a:pPr marL="457200" indent="-457200">
              <a:buFont typeface="+mj-lt"/>
              <a:buAutoNum type="arabicPeriod"/>
            </a:pPr>
            <a:r>
              <a:rPr lang="zh-CN" altLang="en-US" sz="2400" b="1" dirty="0">
                <a:solidFill>
                  <a:srgbClr val="34393C"/>
                </a:solidFill>
              </a:rPr>
              <a:t>具体内容</a:t>
            </a:r>
          </a:p>
          <a:p>
            <a:pPr lvl="1"/>
            <a:r>
              <a:rPr lang="en-US" altLang="zh-CN" sz="2000" dirty="0">
                <a:solidFill>
                  <a:schemeClr val="bg2"/>
                </a:solidFill>
              </a:rPr>
              <a:t>AI</a:t>
            </a:r>
            <a:r>
              <a:rPr lang="zh-CN" altLang="en-US" sz="2000" dirty="0">
                <a:solidFill>
                  <a:schemeClr val="bg2"/>
                </a:solidFill>
              </a:rPr>
              <a:t>框架作用：深度学习基础 </a:t>
            </a:r>
            <a:r>
              <a:rPr lang="en-US" altLang="zh-CN" sz="2000" dirty="0">
                <a:solidFill>
                  <a:schemeClr val="bg2"/>
                </a:solidFill>
              </a:rPr>
              <a:t>–</a:t>
            </a:r>
            <a:r>
              <a:rPr lang="zh-CN" altLang="en-US" sz="2000" dirty="0">
                <a:solidFill>
                  <a:schemeClr val="bg2"/>
                </a:solidFill>
              </a:rPr>
              <a:t> </a:t>
            </a:r>
            <a:r>
              <a:rPr lang="en-US" altLang="zh-CN" sz="2000" dirty="0">
                <a:solidFill>
                  <a:schemeClr val="bg2"/>
                </a:solidFill>
              </a:rPr>
              <a:t>AI</a:t>
            </a:r>
            <a:r>
              <a:rPr lang="zh-CN" altLang="en-US" sz="2000" dirty="0">
                <a:solidFill>
                  <a:schemeClr val="bg2"/>
                </a:solidFill>
              </a:rPr>
              <a:t>框架的作用 </a:t>
            </a:r>
            <a:r>
              <a:rPr lang="en-US" altLang="zh-CN" sz="2000" dirty="0">
                <a:solidFill>
                  <a:schemeClr val="bg2"/>
                </a:solidFill>
              </a:rPr>
              <a:t>-</a:t>
            </a:r>
            <a:r>
              <a:rPr lang="zh-CN" altLang="en-US" sz="2000" dirty="0">
                <a:solidFill>
                  <a:schemeClr val="bg2"/>
                </a:solidFill>
              </a:rPr>
              <a:t>  </a:t>
            </a:r>
            <a:r>
              <a:rPr lang="en-US" altLang="zh-CN" sz="2000" dirty="0">
                <a:solidFill>
                  <a:schemeClr val="bg2"/>
                </a:solidFill>
              </a:rPr>
              <a:t>AI</a:t>
            </a:r>
            <a:r>
              <a:rPr lang="zh-CN" altLang="en-US" sz="2000" dirty="0">
                <a:solidFill>
                  <a:schemeClr val="bg2"/>
                </a:solidFill>
              </a:rPr>
              <a:t>框架的目的</a:t>
            </a:r>
            <a:endParaRPr lang="en-US" altLang="zh-CN" sz="2000" dirty="0">
              <a:solidFill>
                <a:schemeClr val="bg2"/>
              </a:solidFill>
            </a:endParaRPr>
          </a:p>
          <a:p>
            <a:pPr lvl="1"/>
            <a:r>
              <a:rPr lang="en-US" altLang="zh-CN" sz="2000" dirty="0">
                <a:solidFill>
                  <a:schemeClr val="bg2"/>
                </a:solidFill>
              </a:rPr>
              <a:t>AI</a:t>
            </a:r>
            <a:r>
              <a:rPr lang="zh-CN" altLang="en-US" sz="2000" dirty="0">
                <a:solidFill>
                  <a:schemeClr val="bg2"/>
                </a:solidFill>
              </a:rPr>
              <a:t>框架之争：第一代框架 </a:t>
            </a:r>
            <a:r>
              <a:rPr lang="en-US" altLang="zh-CN" sz="2000" dirty="0">
                <a:solidFill>
                  <a:schemeClr val="bg2"/>
                </a:solidFill>
              </a:rPr>
              <a:t>–</a:t>
            </a:r>
            <a:r>
              <a:rPr lang="zh-CN" altLang="en-US" sz="2000" dirty="0">
                <a:solidFill>
                  <a:schemeClr val="bg2"/>
                </a:solidFill>
              </a:rPr>
              <a:t> 第二代框架 </a:t>
            </a:r>
            <a:r>
              <a:rPr lang="en-US" altLang="zh-CN" sz="2000" dirty="0">
                <a:solidFill>
                  <a:schemeClr val="bg2"/>
                </a:solidFill>
              </a:rPr>
              <a:t>–</a:t>
            </a:r>
            <a:r>
              <a:rPr lang="zh-CN" altLang="en-US" sz="2000" dirty="0">
                <a:solidFill>
                  <a:schemeClr val="bg2"/>
                </a:solidFill>
              </a:rPr>
              <a:t> 第三代框架</a:t>
            </a:r>
            <a:endParaRPr lang="en-US" altLang="zh-CN" sz="2000" dirty="0">
              <a:solidFill>
                <a:schemeClr val="bg2"/>
              </a:solidFill>
            </a:endParaRPr>
          </a:p>
          <a:p>
            <a:pPr lvl="1"/>
            <a:r>
              <a:rPr lang="zh-CN" altLang="en-US" sz="2000" dirty="0">
                <a:solidFill>
                  <a:srgbClr val="384056"/>
                </a:solidFill>
              </a:rPr>
              <a:t>编程范式：声明式编程 </a:t>
            </a:r>
            <a:r>
              <a:rPr lang="en-US" altLang="zh-CN" sz="2000" dirty="0">
                <a:solidFill>
                  <a:srgbClr val="384056"/>
                </a:solidFill>
              </a:rPr>
              <a:t>-</a:t>
            </a:r>
            <a:r>
              <a:rPr lang="zh-CN" altLang="en-US" sz="2000" dirty="0">
                <a:solidFill>
                  <a:srgbClr val="384056"/>
                </a:solidFill>
              </a:rPr>
              <a:t> 命令式编程</a:t>
            </a:r>
          </a:p>
        </p:txBody>
      </p:sp>
    </p:spTree>
    <p:extLst>
      <p:ext uri="{BB962C8B-B14F-4D97-AF65-F5344CB8AC3E}">
        <p14:creationId xmlns:p14="http://schemas.microsoft.com/office/powerpoint/2010/main" val="4290387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9" name="PlaceHolder 1"/>
          <p:cNvSpPr>
            <a:spLocks noGrp="1"/>
          </p:cNvSpPr>
          <p:nvPr>
            <p:ph type="title"/>
          </p:nvPr>
        </p:nvSpPr>
        <p:spPr>
          <a:xfrm>
            <a:off x="590621" y="457200"/>
            <a:ext cx="11606142" cy="553680"/>
          </a:xfrm>
          <a:prstGeom prst="rect">
            <a:avLst/>
          </a:prstGeom>
          <a:noFill/>
          <a:ln w="0">
            <a:noFill/>
          </a:ln>
        </p:spPr>
        <p:txBody>
          <a:bodyPr lIns="0" tIns="0" rIns="0" bIns="0" anchor="t">
            <a:noAutofit/>
          </a:bodyPr>
          <a:lstStyle/>
          <a:p>
            <a:pPr>
              <a:lnSpc>
                <a:spcPct val="100000"/>
              </a:lnSpc>
              <a:buNone/>
            </a:pPr>
            <a:r>
              <a:rPr lang="en-US" altLang="zh-CN" sz="3600" spc="-52" dirty="0">
                <a:solidFill>
                  <a:srgbClr val="384056"/>
                </a:solidFill>
                <a:latin typeface="+mj-ea"/>
              </a:rPr>
              <a:t>Programming Language and Programming Model</a:t>
            </a:r>
            <a:endParaRPr lang="en-US" sz="3600" b="0" spc="-1" dirty="0">
              <a:solidFill>
                <a:srgbClr val="384056"/>
              </a:solidFill>
              <a:latin typeface="+mj-ea"/>
            </a:endParaRPr>
          </a:p>
        </p:txBody>
      </p:sp>
      <p:sp>
        <p:nvSpPr>
          <p:cNvPr id="960" name="TextBox 77"/>
          <p:cNvSpPr/>
          <p:nvPr/>
        </p:nvSpPr>
        <p:spPr>
          <a:xfrm>
            <a:off x="2281957" y="1303711"/>
            <a:ext cx="1224672" cy="460211"/>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2400" b="1" spc="-1" dirty="0" err="1">
                <a:solidFill>
                  <a:srgbClr val="1A1A1A"/>
                </a:solidFill>
                <a:latin typeface="+mj-ea"/>
                <a:ea typeface="+mj-ea"/>
              </a:rPr>
              <a:t>Numpy</a:t>
            </a:r>
            <a:endParaRPr lang="en-US" sz="2400" spc="-1" dirty="0">
              <a:latin typeface="+mj-ea"/>
              <a:ea typeface="+mj-ea"/>
            </a:endParaRPr>
          </a:p>
        </p:txBody>
      </p:sp>
      <p:sp>
        <p:nvSpPr>
          <p:cNvPr id="1007" name="TextBox 45"/>
          <p:cNvSpPr/>
          <p:nvPr/>
        </p:nvSpPr>
        <p:spPr>
          <a:xfrm>
            <a:off x="995621" y="1889380"/>
            <a:ext cx="4230360" cy="2399203"/>
          </a:xfrm>
          <a:prstGeom prst="rect">
            <a:avLst/>
          </a:prstGeom>
          <a:solidFill>
            <a:schemeClr val="bg1">
              <a:lumMod val="95000"/>
            </a:scheme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r>
              <a:rPr lang="en-US" sz="1500" b="1" spc="-1" dirty="0">
                <a:solidFill>
                  <a:srgbClr val="ACACAC"/>
                </a:solidFill>
                <a:latin typeface="Courier New"/>
              </a:rPr>
              <a:t>import</a:t>
            </a:r>
            <a:r>
              <a:rPr lang="en-US" sz="1500" b="1" spc="-1" dirty="0">
                <a:solidFill>
                  <a:srgbClr val="1A1A1A"/>
                </a:solidFill>
                <a:latin typeface="Courier New"/>
              </a:rPr>
              <a:t> </a:t>
            </a:r>
            <a:r>
              <a:rPr lang="en-US" sz="1500" b="1" spc="-1" dirty="0" err="1">
                <a:solidFill>
                  <a:srgbClr val="1A1A1A"/>
                </a:solidFill>
                <a:latin typeface="Courier New"/>
              </a:rPr>
              <a:t>numpy</a:t>
            </a:r>
            <a:r>
              <a:rPr lang="en-US" sz="1500" b="1" spc="-1" dirty="0">
                <a:solidFill>
                  <a:srgbClr val="1A1A1A"/>
                </a:solidFill>
                <a:latin typeface="Courier New"/>
              </a:rPr>
              <a:t> </a:t>
            </a:r>
            <a:r>
              <a:rPr lang="en-US" sz="1500" b="1" spc="-1" dirty="0">
                <a:solidFill>
                  <a:srgbClr val="ACACAC"/>
                </a:solidFill>
                <a:latin typeface="Courier New"/>
              </a:rPr>
              <a:t>as</a:t>
            </a:r>
            <a:r>
              <a:rPr lang="en-US" sz="1500" b="1" spc="-1" dirty="0">
                <a:solidFill>
                  <a:srgbClr val="1A1A1A"/>
                </a:solidFill>
                <a:latin typeface="Courier New"/>
              </a:rPr>
              <a:t> np</a:t>
            </a:r>
            <a:endParaRPr lang="en-US" sz="1500" spc="-1" dirty="0">
              <a:latin typeface="Arial"/>
            </a:endParaRPr>
          </a:p>
          <a:p>
            <a:endParaRPr lang="en-US" sz="1500" spc="-1" dirty="0">
              <a:latin typeface="Arial"/>
            </a:endParaRPr>
          </a:p>
          <a:p>
            <a:r>
              <a:rPr lang="en-US" sz="1500" b="1" spc="-1" dirty="0">
                <a:solidFill>
                  <a:srgbClr val="1A1A1A"/>
                </a:solidFill>
                <a:latin typeface="Courier New"/>
              </a:rPr>
              <a:t>N, D = </a:t>
            </a:r>
            <a:r>
              <a:rPr lang="en-US" sz="1500" b="1" spc="-1" dirty="0">
                <a:solidFill>
                  <a:srgbClr val="ACACAC"/>
                </a:solidFill>
                <a:latin typeface="Courier New"/>
              </a:rPr>
              <a:t>3</a:t>
            </a:r>
            <a:r>
              <a:rPr lang="en-US" sz="1500" b="1" spc="-1" dirty="0">
                <a:solidFill>
                  <a:srgbClr val="1A1A1A"/>
                </a:solidFill>
                <a:latin typeface="Courier New"/>
              </a:rPr>
              <a:t>, </a:t>
            </a:r>
            <a:r>
              <a:rPr lang="en-US" sz="1500" b="1" spc="-1" dirty="0">
                <a:solidFill>
                  <a:srgbClr val="ACACAC"/>
                </a:solidFill>
                <a:latin typeface="Courier New"/>
              </a:rPr>
              <a:t>4</a:t>
            </a:r>
            <a:endParaRPr lang="en-US" sz="1500" spc="-1" dirty="0">
              <a:latin typeface="Arial"/>
            </a:endParaRPr>
          </a:p>
          <a:p>
            <a:r>
              <a:rPr lang="en-US" sz="1500" b="1" spc="-1" dirty="0">
                <a:solidFill>
                  <a:srgbClr val="1A1A1A"/>
                </a:solidFill>
                <a:latin typeface="Courier New"/>
              </a:rPr>
              <a:t>x = </a:t>
            </a:r>
            <a:r>
              <a:rPr lang="en-US" sz="1500" b="1" spc="-1" dirty="0" err="1">
                <a:solidFill>
                  <a:srgbClr val="1A1A1A"/>
                </a:solidFill>
                <a:latin typeface="Courier New"/>
              </a:rPr>
              <a:t>np.random.randn</a:t>
            </a:r>
            <a:r>
              <a:rPr lang="en-US" sz="1500" b="1" spc="-1" dirty="0">
                <a:solidFill>
                  <a:srgbClr val="1A1A1A"/>
                </a:solidFill>
                <a:latin typeface="Courier New"/>
              </a:rPr>
              <a:t>(N, D)</a:t>
            </a:r>
            <a:endParaRPr lang="en-US" sz="1500" spc="-1" dirty="0">
              <a:latin typeface="Arial"/>
            </a:endParaRPr>
          </a:p>
          <a:p>
            <a:r>
              <a:rPr lang="en-US" sz="1500" b="1" spc="-1" dirty="0">
                <a:solidFill>
                  <a:srgbClr val="1A1A1A"/>
                </a:solidFill>
                <a:latin typeface="Courier New"/>
              </a:rPr>
              <a:t>y = </a:t>
            </a:r>
            <a:r>
              <a:rPr lang="en-US" sz="1500" b="1" spc="-1" dirty="0" err="1">
                <a:solidFill>
                  <a:srgbClr val="1A1A1A"/>
                </a:solidFill>
                <a:latin typeface="Courier New"/>
              </a:rPr>
              <a:t>np.random.randn</a:t>
            </a:r>
            <a:r>
              <a:rPr lang="en-US" sz="1500" b="1" spc="-1" dirty="0">
                <a:solidFill>
                  <a:srgbClr val="1A1A1A"/>
                </a:solidFill>
                <a:latin typeface="Courier New"/>
              </a:rPr>
              <a:t>(N, D)</a:t>
            </a:r>
            <a:endParaRPr lang="en-US" sz="1500" spc="-1" dirty="0">
              <a:latin typeface="Arial"/>
            </a:endParaRPr>
          </a:p>
          <a:p>
            <a:r>
              <a:rPr lang="en-US" sz="1500" b="1" spc="-1" dirty="0">
                <a:solidFill>
                  <a:srgbClr val="1A1A1A"/>
                </a:solidFill>
                <a:latin typeface="Courier New"/>
              </a:rPr>
              <a:t>z = </a:t>
            </a:r>
            <a:r>
              <a:rPr lang="en-US" sz="1500" b="1" spc="-1" dirty="0" err="1">
                <a:solidFill>
                  <a:srgbClr val="1A1A1A"/>
                </a:solidFill>
                <a:latin typeface="Courier New"/>
              </a:rPr>
              <a:t>np.random.randn</a:t>
            </a:r>
            <a:r>
              <a:rPr lang="en-US" sz="1500" b="1" spc="-1" dirty="0">
                <a:solidFill>
                  <a:srgbClr val="1A1A1A"/>
                </a:solidFill>
                <a:latin typeface="Courier New"/>
              </a:rPr>
              <a:t>(N, D)</a:t>
            </a:r>
            <a:endParaRPr lang="en-US" sz="1500" spc="-1" dirty="0">
              <a:latin typeface="Arial"/>
            </a:endParaRPr>
          </a:p>
          <a:p>
            <a:endParaRPr lang="en-US" sz="1500" spc="-1" dirty="0">
              <a:latin typeface="Arial"/>
            </a:endParaRPr>
          </a:p>
          <a:p>
            <a:r>
              <a:rPr lang="en-US" sz="1500" b="1" spc="-1" dirty="0">
                <a:solidFill>
                  <a:srgbClr val="1A1A1A"/>
                </a:solidFill>
                <a:latin typeface="Courier New"/>
              </a:rPr>
              <a:t>a = x </a:t>
            </a:r>
            <a:r>
              <a:rPr lang="en-US" sz="1500" b="1" spc="-1" dirty="0">
                <a:solidFill>
                  <a:srgbClr val="7030A0"/>
                </a:solidFill>
                <a:latin typeface="Courier New"/>
              </a:rPr>
              <a:t>*</a:t>
            </a:r>
            <a:r>
              <a:rPr lang="en-US" sz="1500" b="1" spc="-1" dirty="0">
                <a:solidFill>
                  <a:srgbClr val="1A1A1A"/>
                </a:solidFill>
                <a:latin typeface="Courier New"/>
              </a:rPr>
              <a:t> y</a:t>
            </a:r>
            <a:endParaRPr lang="en-US" sz="1500" spc="-1" dirty="0">
              <a:latin typeface="Arial"/>
            </a:endParaRPr>
          </a:p>
          <a:p>
            <a:r>
              <a:rPr lang="en-US" sz="1500" b="1" spc="-1" dirty="0">
                <a:solidFill>
                  <a:srgbClr val="1A1A1A"/>
                </a:solidFill>
                <a:latin typeface="Courier New"/>
              </a:rPr>
              <a:t>b = a </a:t>
            </a:r>
            <a:r>
              <a:rPr lang="en-US" sz="1500" b="1" spc="-1" dirty="0">
                <a:solidFill>
                  <a:srgbClr val="7030A0"/>
                </a:solidFill>
                <a:latin typeface="Courier New"/>
              </a:rPr>
              <a:t>+</a:t>
            </a:r>
            <a:r>
              <a:rPr lang="en-US" sz="1500" b="1" spc="-1" dirty="0">
                <a:solidFill>
                  <a:srgbClr val="1A1A1A"/>
                </a:solidFill>
                <a:latin typeface="Courier New"/>
              </a:rPr>
              <a:t> z</a:t>
            </a:r>
            <a:endParaRPr lang="en-US" sz="1500" spc="-1" dirty="0">
              <a:latin typeface="Arial"/>
            </a:endParaRPr>
          </a:p>
          <a:p>
            <a:r>
              <a:rPr lang="en-US" sz="1500" b="1" spc="-1" dirty="0">
                <a:solidFill>
                  <a:srgbClr val="1A1A1A"/>
                </a:solidFill>
                <a:latin typeface="Courier New"/>
              </a:rPr>
              <a:t>c = </a:t>
            </a:r>
            <a:r>
              <a:rPr lang="en-US" sz="1500" b="1" spc="-1" dirty="0" err="1">
                <a:solidFill>
                  <a:srgbClr val="1A1A1A"/>
                </a:solidFill>
                <a:latin typeface="Courier New"/>
              </a:rPr>
              <a:t>np.sum</a:t>
            </a:r>
            <a:r>
              <a:rPr lang="en-US" sz="1500" b="1" spc="-1" dirty="0">
                <a:solidFill>
                  <a:srgbClr val="1A1A1A"/>
                </a:solidFill>
                <a:latin typeface="Courier New"/>
              </a:rPr>
              <a:t>(b)</a:t>
            </a:r>
            <a:endParaRPr lang="en-US" sz="1500" spc="-1" dirty="0">
              <a:latin typeface="Arial"/>
            </a:endParaRPr>
          </a:p>
        </p:txBody>
      </p:sp>
      <p:sp>
        <p:nvSpPr>
          <p:cNvPr id="1008" name="TextBox 105"/>
          <p:cNvSpPr/>
          <p:nvPr/>
        </p:nvSpPr>
        <p:spPr>
          <a:xfrm>
            <a:off x="977534" y="4551761"/>
            <a:ext cx="4230360" cy="1397519"/>
          </a:xfrm>
          <a:prstGeom prst="rect">
            <a:avLst/>
          </a:prstGeom>
          <a:solidFill>
            <a:schemeClr val="bg1">
              <a:lumMod val="95000"/>
            </a:scheme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ts val="1650"/>
              </a:lnSpc>
            </a:pPr>
            <a:r>
              <a:rPr lang="en-US" sz="1500" b="1" spc="-1" dirty="0" err="1">
                <a:solidFill>
                  <a:srgbClr val="1A1A1A"/>
                </a:solidFill>
                <a:latin typeface="Courier New"/>
              </a:rPr>
              <a:t>grad_c</a:t>
            </a:r>
            <a:r>
              <a:rPr lang="en-US" sz="1500" b="1" spc="-1" dirty="0">
                <a:solidFill>
                  <a:srgbClr val="1A1A1A"/>
                </a:solidFill>
                <a:latin typeface="Courier New"/>
              </a:rPr>
              <a:t> = </a:t>
            </a:r>
            <a:r>
              <a:rPr lang="en-US" sz="1500" b="1" spc="-1" dirty="0">
                <a:solidFill>
                  <a:srgbClr val="ACACAC"/>
                </a:solidFill>
                <a:latin typeface="Courier New"/>
              </a:rPr>
              <a:t>1.0</a:t>
            </a:r>
            <a:endParaRPr lang="en-US" sz="1500" spc="-1" dirty="0">
              <a:latin typeface="Arial"/>
            </a:endParaRPr>
          </a:p>
          <a:p>
            <a:pPr>
              <a:lnSpc>
                <a:spcPts val="1650"/>
              </a:lnSpc>
            </a:pPr>
            <a:r>
              <a:rPr lang="en-US" sz="1500" b="1" spc="-1" dirty="0" err="1">
                <a:solidFill>
                  <a:srgbClr val="1A1A1A"/>
                </a:solidFill>
                <a:latin typeface="Courier New"/>
              </a:rPr>
              <a:t>grad_b</a:t>
            </a:r>
            <a:r>
              <a:rPr lang="en-US" sz="1500" b="1" spc="-1" dirty="0">
                <a:solidFill>
                  <a:srgbClr val="1A1A1A"/>
                </a:solidFill>
                <a:latin typeface="Courier New"/>
              </a:rPr>
              <a:t> = </a:t>
            </a:r>
            <a:r>
              <a:rPr lang="en-US" sz="1500" b="1" spc="-1" dirty="0" err="1">
                <a:solidFill>
                  <a:srgbClr val="1A1A1A"/>
                </a:solidFill>
                <a:latin typeface="Courier New"/>
              </a:rPr>
              <a:t>grad_c</a:t>
            </a:r>
            <a:r>
              <a:rPr lang="en-US" sz="1500" b="1" spc="-1" dirty="0">
                <a:solidFill>
                  <a:srgbClr val="1A1A1A"/>
                </a:solidFill>
                <a:latin typeface="Courier New"/>
              </a:rPr>
              <a:t> </a:t>
            </a:r>
            <a:r>
              <a:rPr lang="en-US" sz="1500" b="1" spc="-1" dirty="0">
                <a:solidFill>
                  <a:srgbClr val="7030A0"/>
                </a:solidFill>
                <a:latin typeface="Courier New"/>
              </a:rPr>
              <a:t>*</a:t>
            </a:r>
            <a:r>
              <a:rPr lang="en-US" sz="1500" b="1" spc="-1" dirty="0">
                <a:solidFill>
                  <a:srgbClr val="1A1A1A"/>
                </a:solidFill>
                <a:latin typeface="Courier New"/>
              </a:rPr>
              <a:t> </a:t>
            </a:r>
            <a:r>
              <a:rPr lang="en-US" sz="1500" b="1" spc="-1" dirty="0" err="1">
                <a:solidFill>
                  <a:srgbClr val="1A1A1A"/>
                </a:solidFill>
                <a:latin typeface="Courier New"/>
              </a:rPr>
              <a:t>np.ones</a:t>
            </a:r>
            <a:r>
              <a:rPr lang="en-US" sz="1500" b="1" spc="-1" dirty="0">
                <a:solidFill>
                  <a:srgbClr val="1A1A1A"/>
                </a:solidFill>
                <a:latin typeface="Courier New"/>
              </a:rPr>
              <a:t>((N, D))</a:t>
            </a:r>
            <a:endParaRPr lang="en-US" sz="1500" spc="-1" dirty="0">
              <a:latin typeface="Arial"/>
            </a:endParaRPr>
          </a:p>
          <a:p>
            <a:pPr>
              <a:lnSpc>
                <a:spcPts val="1650"/>
              </a:lnSpc>
            </a:pPr>
            <a:r>
              <a:rPr lang="en-US" sz="1500" b="1" spc="-1" dirty="0" err="1">
                <a:solidFill>
                  <a:srgbClr val="1A1A1A"/>
                </a:solidFill>
                <a:latin typeface="Courier New"/>
              </a:rPr>
              <a:t>grad_a</a:t>
            </a:r>
            <a:r>
              <a:rPr lang="en-US" sz="1500" b="1" spc="-1" dirty="0">
                <a:solidFill>
                  <a:srgbClr val="1A1A1A"/>
                </a:solidFill>
                <a:latin typeface="Courier New"/>
              </a:rPr>
              <a:t> = </a:t>
            </a:r>
            <a:r>
              <a:rPr lang="en-US" sz="1500" b="1" spc="-1" dirty="0" err="1">
                <a:solidFill>
                  <a:srgbClr val="1A1A1A"/>
                </a:solidFill>
                <a:latin typeface="Courier New"/>
              </a:rPr>
              <a:t>grad_b.copy</a:t>
            </a:r>
            <a:r>
              <a:rPr lang="en-US" sz="1500" b="1" spc="-1" dirty="0">
                <a:solidFill>
                  <a:srgbClr val="1A1A1A"/>
                </a:solidFill>
                <a:latin typeface="Courier New"/>
              </a:rPr>
              <a:t>()</a:t>
            </a:r>
            <a:endParaRPr lang="en-US" sz="1500" spc="-1" dirty="0">
              <a:latin typeface="Arial"/>
            </a:endParaRPr>
          </a:p>
          <a:p>
            <a:pPr>
              <a:lnSpc>
                <a:spcPts val="1650"/>
              </a:lnSpc>
            </a:pPr>
            <a:r>
              <a:rPr lang="en-US" sz="1500" b="1" spc="-1" dirty="0" err="1">
                <a:solidFill>
                  <a:srgbClr val="1A1A1A"/>
                </a:solidFill>
                <a:latin typeface="Courier New"/>
              </a:rPr>
              <a:t>grad_z</a:t>
            </a:r>
            <a:r>
              <a:rPr lang="en-US" sz="1500" b="1" spc="-1" dirty="0">
                <a:solidFill>
                  <a:srgbClr val="1A1A1A"/>
                </a:solidFill>
                <a:latin typeface="Courier New"/>
              </a:rPr>
              <a:t> = </a:t>
            </a:r>
            <a:r>
              <a:rPr lang="en-US" sz="1500" b="1" spc="-1" dirty="0" err="1">
                <a:solidFill>
                  <a:srgbClr val="1A1A1A"/>
                </a:solidFill>
                <a:latin typeface="Courier New"/>
              </a:rPr>
              <a:t>grad_b.copy</a:t>
            </a:r>
            <a:r>
              <a:rPr lang="en-US" sz="1500" b="1" spc="-1" dirty="0">
                <a:solidFill>
                  <a:srgbClr val="1A1A1A"/>
                </a:solidFill>
                <a:latin typeface="Courier New"/>
              </a:rPr>
              <a:t>()</a:t>
            </a:r>
            <a:endParaRPr lang="en-US" sz="1500" spc="-1" dirty="0">
              <a:latin typeface="Arial"/>
            </a:endParaRPr>
          </a:p>
          <a:p>
            <a:pPr>
              <a:lnSpc>
                <a:spcPts val="1650"/>
              </a:lnSpc>
            </a:pPr>
            <a:r>
              <a:rPr lang="en-US" sz="1500" b="1" spc="-1" dirty="0" err="1">
                <a:solidFill>
                  <a:srgbClr val="1A1A1A"/>
                </a:solidFill>
                <a:latin typeface="Courier New"/>
              </a:rPr>
              <a:t>grad_x</a:t>
            </a:r>
            <a:r>
              <a:rPr lang="en-US" sz="1500" b="1" spc="-1" dirty="0">
                <a:solidFill>
                  <a:srgbClr val="1A1A1A"/>
                </a:solidFill>
                <a:latin typeface="Courier New"/>
              </a:rPr>
              <a:t> = </a:t>
            </a:r>
            <a:r>
              <a:rPr lang="en-US" sz="1500" b="1" spc="-1" dirty="0" err="1">
                <a:solidFill>
                  <a:srgbClr val="1A1A1A"/>
                </a:solidFill>
                <a:latin typeface="Courier New"/>
              </a:rPr>
              <a:t>grad_a</a:t>
            </a:r>
            <a:r>
              <a:rPr lang="en-US" sz="1500" b="1" spc="-1" dirty="0">
                <a:solidFill>
                  <a:srgbClr val="1A1A1A"/>
                </a:solidFill>
                <a:latin typeface="Courier New"/>
              </a:rPr>
              <a:t> </a:t>
            </a:r>
            <a:r>
              <a:rPr lang="en-US" sz="1500" b="1" spc="-1" dirty="0">
                <a:solidFill>
                  <a:srgbClr val="7030A0"/>
                </a:solidFill>
                <a:latin typeface="Courier New"/>
              </a:rPr>
              <a:t>*</a:t>
            </a:r>
            <a:r>
              <a:rPr lang="en-US" sz="1500" b="1" spc="-1" dirty="0">
                <a:solidFill>
                  <a:srgbClr val="1A1A1A"/>
                </a:solidFill>
                <a:latin typeface="Courier New"/>
              </a:rPr>
              <a:t> y</a:t>
            </a:r>
            <a:endParaRPr lang="en-US" sz="1500" spc="-1" dirty="0">
              <a:latin typeface="Arial"/>
            </a:endParaRPr>
          </a:p>
          <a:p>
            <a:pPr>
              <a:lnSpc>
                <a:spcPts val="1650"/>
              </a:lnSpc>
            </a:pPr>
            <a:r>
              <a:rPr lang="en-US" sz="1500" b="1" spc="-1" dirty="0" err="1">
                <a:solidFill>
                  <a:srgbClr val="1A1A1A"/>
                </a:solidFill>
                <a:latin typeface="Courier New"/>
              </a:rPr>
              <a:t>grad_y</a:t>
            </a:r>
            <a:r>
              <a:rPr lang="en-US" sz="1500" b="1" spc="-1" dirty="0">
                <a:solidFill>
                  <a:srgbClr val="1A1A1A"/>
                </a:solidFill>
                <a:latin typeface="Courier New"/>
              </a:rPr>
              <a:t> = </a:t>
            </a:r>
            <a:r>
              <a:rPr lang="en-US" sz="1500" b="1" spc="-1" dirty="0" err="1">
                <a:solidFill>
                  <a:srgbClr val="1A1A1A"/>
                </a:solidFill>
                <a:latin typeface="Courier New"/>
              </a:rPr>
              <a:t>grad_a</a:t>
            </a:r>
            <a:r>
              <a:rPr lang="en-US" sz="1500" b="1" spc="-1" dirty="0">
                <a:solidFill>
                  <a:srgbClr val="1A1A1A"/>
                </a:solidFill>
                <a:latin typeface="Courier New"/>
              </a:rPr>
              <a:t> </a:t>
            </a:r>
            <a:r>
              <a:rPr lang="en-US" sz="1500" b="1" spc="-1" dirty="0">
                <a:solidFill>
                  <a:srgbClr val="7030A0"/>
                </a:solidFill>
                <a:latin typeface="Courier New"/>
              </a:rPr>
              <a:t>*</a:t>
            </a:r>
            <a:r>
              <a:rPr lang="en-US" sz="1500" b="1" spc="-1" dirty="0">
                <a:solidFill>
                  <a:srgbClr val="1A1A1A"/>
                </a:solidFill>
                <a:latin typeface="Courier New"/>
              </a:rPr>
              <a:t> x</a:t>
            </a:r>
            <a:endParaRPr lang="en-US" sz="1500" spc="-1" dirty="0">
              <a:latin typeface="Arial"/>
            </a:endParaRPr>
          </a:p>
        </p:txBody>
      </p:sp>
      <p:grpSp>
        <p:nvGrpSpPr>
          <p:cNvPr id="3" name="组合 2">
            <a:extLst>
              <a:ext uri="{FF2B5EF4-FFF2-40B4-BE49-F238E27FC236}">
                <a16:creationId xmlns:a16="http://schemas.microsoft.com/office/drawing/2014/main" id="{32D340DB-7B00-2649-9F1B-646862EEE7D1}"/>
              </a:ext>
            </a:extLst>
          </p:cNvPr>
          <p:cNvGrpSpPr/>
          <p:nvPr/>
        </p:nvGrpSpPr>
        <p:grpSpPr>
          <a:xfrm>
            <a:off x="5724393" y="2317488"/>
            <a:ext cx="5221710" cy="1162177"/>
            <a:chOff x="5724393" y="2317488"/>
            <a:chExt cx="5221710" cy="1162177"/>
          </a:xfrm>
        </p:grpSpPr>
        <p:grpSp>
          <p:nvGrpSpPr>
            <p:cNvPr id="198" name="Group 5">
              <a:extLst>
                <a:ext uri="{FF2B5EF4-FFF2-40B4-BE49-F238E27FC236}">
                  <a16:creationId xmlns:a16="http://schemas.microsoft.com/office/drawing/2014/main" id="{03E9EC09-315C-A340-8464-12B5EFFC2CDA}"/>
                </a:ext>
              </a:extLst>
            </p:cNvPr>
            <p:cNvGrpSpPr/>
            <p:nvPr/>
          </p:nvGrpSpPr>
          <p:grpSpPr>
            <a:xfrm>
              <a:off x="6712440" y="2778249"/>
              <a:ext cx="768017" cy="523400"/>
              <a:chOff x="6461640" y="2664720"/>
              <a:chExt cx="558360" cy="380520"/>
            </a:xfrm>
          </p:grpSpPr>
          <p:sp>
            <p:nvSpPr>
              <p:cNvPr id="199" name="Rectangle 6">
                <a:extLst>
                  <a:ext uri="{FF2B5EF4-FFF2-40B4-BE49-F238E27FC236}">
                    <a16:creationId xmlns:a16="http://schemas.microsoft.com/office/drawing/2014/main" id="{BF12BC5A-6093-F54A-BECF-4EFE82FFD95C}"/>
                  </a:ext>
                </a:extLst>
              </p:cNvPr>
              <p:cNvSpPr/>
              <p:nvPr/>
            </p:nvSpPr>
            <p:spPr>
              <a:xfrm>
                <a:off x="6461640" y="266472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00" name="Rectangle 7">
                <a:extLst>
                  <a:ext uri="{FF2B5EF4-FFF2-40B4-BE49-F238E27FC236}">
                    <a16:creationId xmlns:a16="http://schemas.microsoft.com/office/drawing/2014/main" id="{271C3E8F-E497-F743-9EDB-52E1F5675664}"/>
                  </a:ext>
                </a:extLst>
              </p:cNvPr>
              <p:cNvSpPr/>
              <p:nvPr/>
            </p:nvSpPr>
            <p:spPr>
              <a:xfrm>
                <a:off x="6741000" y="266472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01" name="Rectangle 8">
                <a:extLst>
                  <a:ext uri="{FF2B5EF4-FFF2-40B4-BE49-F238E27FC236}">
                    <a16:creationId xmlns:a16="http://schemas.microsoft.com/office/drawing/2014/main" id="{19139F7B-BB08-5A43-A262-613511733589}"/>
                  </a:ext>
                </a:extLst>
              </p:cNvPr>
              <p:cNvSpPr/>
              <p:nvPr/>
            </p:nvSpPr>
            <p:spPr>
              <a:xfrm>
                <a:off x="6601320" y="266472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02" name="Rectangle 9">
                <a:extLst>
                  <a:ext uri="{FF2B5EF4-FFF2-40B4-BE49-F238E27FC236}">
                    <a16:creationId xmlns:a16="http://schemas.microsoft.com/office/drawing/2014/main" id="{6B0F094B-EF4D-BA45-A886-D5533F049730}"/>
                  </a:ext>
                </a:extLst>
              </p:cNvPr>
              <p:cNvSpPr/>
              <p:nvPr/>
            </p:nvSpPr>
            <p:spPr>
              <a:xfrm>
                <a:off x="6880680" y="266472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03" name="Rectangle 10">
                <a:extLst>
                  <a:ext uri="{FF2B5EF4-FFF2-40B4-BE49-F238E27FC236}">
                    <a16:creationId xmlns:a16="http://schemas.microsoft.com/office/drawing/2014/main" id="{A6862EF3-3113-A845-89E1-1B270558E947}"/>
                  </a:ext>
                </a:extLst>
              </p:cNvPr>
              <p:cNvSpPr/>
              <p:nvPr/>
            </p:nvSpPr>
            <p:spPr>
              <a:xfrm>
                <a:off x="6461640" y="279144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04" name="Rectangle 11">
                <a:extLst>
                  <a:ext uri="{FF2B5EF4-FFF2-40B4-BE49-F238E27FC236}">
                    <a16:creationId xmlns:a16="http://schemas.microsoft.com/office/drawing/2014/main" id="{96BE0860-BB02-AE40-9C4E-1AECAD663518}"/>
                  </a:ext>
                </a:extLst>
              </p:cNvPr>
              <p:cNvSpPr/>
              <p:nvPr/>
            </p:nvSpPr>
            <p:spPr>
              <a:xfrm>
                <a:off x="6741000" y="279144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05" name="Rectangle 12">
                <a:extLst>
                  <a:ext uri="{FF2B5EF4-FFF2-40B4-BE49-F238E27FC236}">
                    <a16:creationId xmlns:a16="http://schemas.microsoft.com/office/drawing/2014/main" id="{2789ECD5-85E4-8D41-ABD2-588F36C38C70}"/>
                  </a:ext>
                </a:extLst>
              </p:cNvPr>
              <p:cNvSpPr/>
              <p:nvPr/>
            </p:nvSpPr>
            <p:spPr>
              <a:xfrm>
                <a:off x="6601320" y="279144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06" name="Rectangle 13">
                <a:extLst>
                  <a:ext uri="{FF2B5EF4-FFF2-40B4-BE49-F238E27FC236}">
                    <a16:creationId xmlns:a16="http://schemas.microsoft.com/office/drawing/2014/main" id="{50029F78-685C-484A-A9D4-9357D2344E08}"/>
                  </a:ext>
                </a:extLst>
              </p:cNvPr>
              <p:cNvSpPr/>
              <p:nvPr/>
            </p:nvSpPr>
            <p:spPr>
              <a:xfrm>
                <a:off x="6880680" y="279144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07" name="Rectangle 14">
                <a:extLst>
                  <a:ext uri="{FF2B5EF4-FFF2-40B4-BE49-F238E27FC236}">
                    <a16:creationId xmlns:a16="http://schemas.microsoft.com/office/drawing/2014/main" id="{ABBA5EB7-CBE8-AA4F-B00A-114F8F9AF4D3}"/>
                  </a:ext>
                </a:extLst>
              </p:cNvPr>
              <p:cNvSpPr/>
              <p:nvPr/>
            </p:nvSpPr>
            <p:spPr>
              <a:xfrm>
                <a:off x="6461640" y="291852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08" name="Rectangle 15">
                <a:extLst>
                  <a:ext uri="{FF2B5EF4-FFF2-40B4-BE49-F238E27FC236}">
                    <a16:creationId xmlns:a16="http://schemas.microsoft.com/office/drawing/2014/main" id="{22EF8E01-D987-AC4C-A7AA-851E70CC27E3}"/>
                  </a:ext>
                </a:extLst>
              </p:cNvPr>
              <p:cNvSpPr/>
              <p:nvPr/>
            </p:nvSpPr>
            <p:spPr>
              <a:xfrm>
                <a:off x="6741000" y="291852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09" name="Rectangle 16">
                <a:extLst>
                  <a:ext uri="{FF2B5EF4-FFF2-40B4-BE49-F238E27FC236}">
                    <a16:creationId xmlns:a16="http://schemas.microsoft.com/office/drawing/2014/main" id="{FEEC6DF1-4777-5544-8CAF-8C5E72491EB9}"/>
                  </a:ext>
                </a:extLst>
              </p:cNvPr>
              <p:cNvSpPr/>
              <p:nvPr/>
            </p:nvSpPr>
            <p:spPr>
              <a:xfrm>
                <a:off x="6601320" y="291852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10" name="Rectangle 17">
                <a:extLst>
                  <a:ext uri="{FF2B5EF4-FFF2-40B4-BE49-F238E27FC236}">
                    <a16:creationId xmlns:a16="http://schemas.microsoft.com/office/drawing/2014/main" id="{2B852A1F-2A51-DF4E-A7FE-E401375893FE}"/>
                  </a:ext>
                </a:extLst>
              </p:cNvPr>
              <p:cNvSpPr/>
              <p:nvPr/>
            </p:nvSpPr>
            <p:spPr>
              <a:xfrm>
                <a:off x="6880680" y="2918520"/>
                <a:ext cx="139320" cy="126720"/>
              </a:xfrm>
              <a:prstGeom prst="rect">
                <a:avLst/>
              </a:prstGeom>
              <a:solidFill>
                <a:srgbClr val="0078D4"/>
              </a:solidFill>
              <a:ln>
                <a:solidFill>
                  <a:schemeClr val="bg1"/>
                </a:solidFill>
                <a:round/>
              </a:ln>
            </p:spPr>
            <p:style>
              <a:lnRef idx="2">
                <a:schemeClr val="accent1">
                  <a:shade val="50000"/>
                </a:schemeClr>
              </a:lnRef>
              <a:fillRef idx="1">
                <a:schemeClr val="accent1"/>
              </a:fillRef>
              <a:effectRef idx="0">
                <a:schemeClr val="accent1"/>
              </a:effectRef>
              <a:fontRef idx="minor"/>
            </p:style>
          </p:sp>
        </p:grpSp>
        <p:grpSp>
          <p:nvGrpSpPr>
            <p:cNvPr id="211" name="Group 18">
              <a:extLst>
                <a:ext uri="{FF2B5EF4-FFF2-40B4-BE49-F238E27FC236}">
                  <a16:creationId xmlns:a16="http://schemas.microsoft.com/office/drawing/2014/main" id="{F4EBE4BD-FE6D-6F47-A335-4B233992F8C2}"/>
                </a:ext>
              </a:extLst>
            </p:cNvPr>
            <p:cNvGrpSpPr/>
            <p:nvPr/>
          </p:nvGrpSpPr>
          <p:grpSpPr>
            <a:xfrm>
              <a:off x="7821137" y="2778249"/>
              <a:ext cx="768017" cy="523400"/>
              <a:chOff x="7267680" y="2664720"/>
              <a:chExt cx="558360" cy="380520"/>
            </a:xfrm>
          </p:grpSpPr>
          <p:sp>
            <p:nvSpPr>
              <p:cNvPr id="212" name="Rectangle 19">
                <a:extLst>
                  <a:ext uri="{FF2B5EF4-FFF2-40B4-BE49-F238E27FC236}">
                    <a16:creationId xmlns:a16="http://schemas.microsoft.com/office/drawing/2014/main" id="{A35C7C63-B553-5045-B863-8A2F874DA7EE}"/>
                  </a:ext>
                </a:extLst>
              </p:cNvPr>
              <p:cNvSpPr/>
              <p:nvPr/>
            </p:nvSpPr>
            <p:spPr>
              <a:xfrm>
                <a:off x="7267680" y="266472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13" name="Rectangle 20">
                <a:extLst>
                  <a:ext uri="{FF2B5EF4-FFF2-40B4-BE49-F238E27FC236}">
                    <a16:creationId xmlns:a16="http://schemas.microsoft.com/office/drawing/2014/main" id="{C5A967F6-4DCB-E546-8AA3-8D376D03B694}"/>
                  </a:ext>
                </a:extLst>
              </p:cNvPr>
              <p:cNvSpPr/>
              <p:nvPr/>
            </p:nvSpPr>
            <p:spPr>
              <a:xfrm>
                <a:off x="7547040" y="266472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14" name="Rectangle 21">
                <a:extLst>
                  <a:ext uri="{FF2B5EF4-FFF2-40B4-BE49-F238E27FC236}">
                    <a16:creationId xmlns:a16="http://schemas.microsoft.com/office/drawing/2014/main" id="{7463560D-0CCE-C749-954A-F5B383F4DBFA}"/>
                  </a:ext>
                </a:extLst>
              </p:cNvPr>
              <p:cNvSpPr/>
              <p:nvPr/>
            </p:nvSpPr>
            <p:spPr>
              <a:xfrm>
                <a:off x="7407360" y="266472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15" name="Rectangle 22">
                <a:extLst>
                  <a:ext uri="{FF2B5EF4-FFF2-40B4-BE49-F238E27FC236}">
                    <a16:creationId xmlns:a16="http://schemas.microsoft.com/office/drawing/2014/main" id="{AA59826D-2ABC-0145-9B86-361D1764959E}"/>
                  </a:ext>
                </a:extLst>
              </p:cNvPr>
              <p:cNvSpPr/>
              <p:nvPr/>
            </p:nvSpPr>
            <p:spPr>
              <a:xfrm>
                <a:off x="7686720" y="266472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16" name="Rectangle 23">
                <a:extLst>
                  <a:ext uri="{FF2B5EF4-FFF2-40B4-BE49-F238E27FC236}">
                    <a16:creationId xmlns:a16="http://schemas.microsoft.com/office/drawing/2014/main" id="{17507156-607F-7048-8207-6D1242DCD4B0}"/>
                  </a:ext>
                </a:extLst>
              </p:cNvPr>
              <p:cNvSpPr/>
              <p:nvPr/>
            </p:nvSpPr>
            <p:spPr>
              <a:xfrm>
                <a:off x="7267680" y="279144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17" name="Rectangle 24">
                <a:extLst>
                  <a:ext uri="{FF2B5EF4-FFF2-40B4-BE49-F238E27FC236}">
                    <a16:creationId xmlns:a16="http://schemas.microsoft.com/office/drawing/2014/main" id="{94CE8A3D-1E2C-2040-A6D1-ADA465C9B9C3}"/>
                  </a:ext>
                </a:extLst>
              </p:cNvPr>
              <p:cNvSpPr/>
              <p:nvPr/>
            </p:nvSpPr>
            <p:spPr>
              <a:xfrm>
                <a:off x="7547040" y="279144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18" name="Rectangle 25">
                <a:extLst>
                  <a:ext uri="{FF2B5EF4-FFF2-40B4-BE49-F238E27FC236}">
                    <a16:creationId xmlns:a16="http://schemas.microsoft.com/office/drawing/2014/main" id="{6A1E59D6-5219-084C-8451-5BDFE52F8196}"/>
                  </a:ext>
                </a:extLst>
              </p:cNvPr>
              <p:cNvSpPr/>
              <p:nvPr/>
            </p:nvSpPr>
            <p:spPr>
              <a:xfrm>
                <a:off x="7407360" y="279144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19" name="Rectangle 26">
                <a:extLst>
                  <a:ext uri="{FF2B5EF4-FFF2-40B4-BE49-F238E27FC236}">
                    <a16:creationId xmlns:a16="http://schemas.microsoft.com/office/drawing/2014/main" id="{494E4EAF-C659-6D47-8412-A4A2324ED397}"/>
                  </a:ext>
                </a:extLst>
              </p:cNvPr>
              <p:cNvSpPr/>
              <p:nvPr/>
            </p:nvSpPr>
            <p:spPr>
              <a:xfrm>
                <a:off x="7686720" y="279144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20" name="Rectangle 27">
                <a:extLst>
                  <a:ext uri="{FF2B5EF4-FFF2-40B4-BE49-F238E27FC236}">
                    <a16:creationId xmlns:a16="http://schemas.microsoft.com/office/drawing/2014/main" id="{43A8DC10-D4A4-F949-A81C-7C243254105C}"/>
                  </a:ext>
                </a:extLst>
              </p:cNvPr>
              <p:cNvSpPr/>
              <p:nvPr/>
            </p:nvSpPr>
            <p:spPr>
              <a:xfrm>
                <a:off x="7267680" y="291852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21" name="Rectangle 28">
                <a:extLst>
                  <a:ext uri="{FF2B5EF4-FFF2-40B4-BE49-F238E27FC236}">
                    <a16:creationId xmlns:a16="http://schemas.microsoft.com/office/drawing/2014/main" id="{5C6F6C14-444A-6249-9045-F0874B2D487E}"/>
                  </a:ext>
                </a:extLst>
              </p:cNvPr>
              <p:cNvSpPr/>
              <p:nvPr/>
            </p:nvSpPr>
            <p:spPr>
              <a:xfrm>
                <a:off x="7547040" y="291852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22" name="Rectangle 29">
                <a:extLst>
                  <a:ext uri="{FF2B5EF4-FFF2-40B4-BE49-F238E27FC236}">
                    <a16:creationId xmlns:a16="http://schemas.microsoft.com/office/drawing/2014/main" id="{E3D4CAEE-696D-0643-9FB2-E8B885535076}"/>
                  </a:ext>
                </a:extLst>
              </p:cNvPr>
              <p:cNvSpPr/>
              <p:nvPr/>
            </p:nvSpPr>
            <p:spPr>
              <a:xfrm>
                <a:off x="7407360" y="291852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23" name="Rectangle 30">
                <a:extLst>
                  <a:ext uri="{FF2B5EF4-FFF2-40B4-BE49-F238E27FC236}">
                    <a16:creationId xmlns:a16="http://schemas.microsoft.com/office/drawing/2014/main" id="{4C07909B-C02D-8B43-B016-0449698E4BB8}"/>
                  </a:ext>
                </a:extLst>
              </p:cNvPr>
              <p:cNvSpPr/>
              <p:nvPr/>
            </p:nvSpPr>
            <p:spPr>
              <a:xfrm>
                <a:off x="7686720" y="2918520"/>
                <a:ext cx="139320" cy="126720"/>
              </a:xfrm>
              <a:prstGeom prst="rect">
                <a:avLst/>
              </a:prstGeom>
              <a:solidFill>
                <a:schemeClr val="accent2">
                  <a:lumMod val="60000"/>
                  <a:lumOff val="4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grpSp>
        <p:grpSp>
          <p:nvGrpSpPr>
            <p:cNvPr id="224" name="Group 31">
              <a:extLst>
                <a:ext uri="{FF2B5EF4-FFF2-40B4-BE49-F238E27FC236}">
                  <a16:creationId xmlns:a16="http://schemas.microsoft.com/office/drawing/2014/main" id="{E0850ADA-BBD6-5F46-9DBB-12E0BCFB8F92}"/>
                </a:ext>
              </a:extLst>
            </p:cNvPr>
            <p:cNvGrpSpPr/>
            <p:nvPr/>
          </p:nvGrpSpPr>
          <p:grpSpPr>
            <a:xfrm>
              <a:off x="9115525" y="2778249"/>
              <a:ext cx="768017" cy="523400"/>
              <a:chOff x="8146440" y="2664720"/>
              <a:chExt cx="558360" cy="380520"/>
            </a:xfrm>
          </p:grpSpPr>
          <p:sp>
            <p:nvSpPr>
              <p:cNvPr id="225" name="Rectangle 32">
                <a:extLst>
                  <a:ext uri="{FF2B5EF4-FFF2-40B4-BE49-F238E27FC236}">
                    <a16:creationId xmlns:a16="http://schemas.microsoft.com/office/drawing/2014/main" id="{363EA2FA-46BA-2140-93BD-AEF4FF68D62A}"/>
                  </a:ext>
                </a:extLst>
              </p:cNvPr>
              <p:cNvSpPr/>
              <p:nvPr/>
            </p:nvSpPr>
            <p:spPr>
              <a:xfrm>
                <a:off x="8146440" y="266472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26" name="Rectangle 33">
                <a:extLst>
                  <a:ext uri="{FF2B5EF4-FFF2-40B4-BE49-F238E27FC236}">
                    <a16:creationId xmlns:a16="http://schemas.microsoft.com/office/drawing/2014/main" id="{CB7B10BE-B4CE-8A43-BC78-E1F170772B09}"/>
                  </a:ext>
                </a:extLst>
              </p:cNvPr>
              <p:cNvSpPr/>
              <p:nvPr/>
            </p:nvSpPr>
            <p:spPr>
              <a:xfrm>
                <a:off x="8425800" y="266472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27" name="Rectangle 34">
                <a:extLst>
                  <a:ext uri="{FF2B5EF4-FFF2-40B4-BE49-F238E27FC236}">
                    <a16:creationId xmlns:a16="http://schemas.microsoft.com/office/drawing/2014/main" id="{74449EAF-DCCD-874D-B819-7063FF0A3F5E}"/>
                  </a:ext>
                </a:extLst>
              </p:cNvPr>
              <p:cNvSpPr/>
              <p:nvPr/>
            </p:nvSpPr>
            <p:spPr>
              <a:xfrm>
                <a:off x="8286120" y="266472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28" name="Rectangle 35">
                <a:extLst>
                  <a:ext uri="{FF2B5EF4-FFF2-40B4-BE49-F238E27FC236}">
                    <a16:creationId xmlns:a16="http://schemas.microsoft.com/office/drawing/2014/main" id="{7BDEB3A3-5F3D-E945-8CDF-11A6A6C9A605}"/>
                  </a:ext>
                </a:extLst>
              </p:cNvPr>
              <p:cNvSpPr/>
              <p:nvPr/>
            </p:nvSpPr>
            <p:spPr>
              <a:xfrm>
                <a:off x="8565480" y="266472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29" name="Rectangle 36">
                <a:extLst>
                  <a:ext uri="{FF2B5EF4-FFF2-40B4-BE49-F238E27FC236}">
                    <a16:creationId xmlns:a16="http://schemas.microsoft.com/office/drawing/2014/main" id="{89A158C0-CB3D-2D48-BB21-BB93237D7E0C}"/>
                  </a:ext>
                </a:extLst>
              </p:cNvPr>
              <p:cNvSpPr/>
              <p:nvPr/>
            </p:nvSpPr>
            <p:spPr>
              <a:xfrm>
                <a:off x="8146440" y="279144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30" name="Rectangle 37">
                <a:extLst>
                  <a:ext uri="{FF2B5EF4-FFF2-40B4-BE49-F238E27FC236}">
                    <a16:creationId xmlns:a16="http://schemas.microsoft.com/office/drawing/2014/main" id="{0F482782-AB82-AB44-AAE6-DBB2325A0114}"/>
                  </a:ext>
                </a:extLst>
              </p:cNvPr>
              <p:cNvSpPr/>
              <p:nvPr/>
            </p:nvSpPr>
            <p:spPr>
              <a:xfrm>
                <a:off x="8425800" y="279144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31" name="Rectangle 38">
                <a:extLst>
                  <a:ext uri="{FF2B5EF4-FFF2-40B4-BE49-F238E27FC236}">
                    <a16:creationId xmlns:a16="http://schemas.microsoft.com/office/drawing/2014/main" id="{98E3AAE7-3F75-8546-A33F-45F25D07A934}"/>
                  </a:ext>
                </a:extLst>
              </p:cNvPr>
              <p:cNvSpPr/>
              <p:nvPr/>
            </p:nvSpPr>
            <p:spPr>
              <a:xfrm>
                <a:off x="8286120" y="279144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32" name="Rectangle 39">
                <a:extLst>
                  <a:ext uri="{FF2B5EF4-FFF2-40B4-BE49-F238E27FC236}">
                    <a16:creationId xmlns:a16="http://schemas.microsoft.com/office/drawing/2014/main" id="{49ADB370-E3DD-F048-8A65-DEC7B40C8011}"/>
                  </a:ext>
                </a:extLst>
              </p:cNvPr>
              <p:cNvSpPr/>
              <p:nvPr/>
            </p:nvSpPr>
            <p:spPr>
              <a:xfrm>
                <a:off x="8565480" y="279144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33" name="Rectangle 40">
                <a:extLst>
                  <a:ext uri="{FF2B5EF4-FFF2-40B4-BE49-F238E27FC236}">
                    <a16:creationId xmlns:a16="http://schemas.microsoft.com/office/drawing/2014/main" id="{ADF79C56-BBA0-064F-AEFD-80059BB9D2EE}"/>
                  </a:ext>
                </a:extLst>
              </p:cNvPr>
              <p:cNvSpPr/>
              <p:nvPr/>
            </p:nvSpPr>
            <p:spPr>
              <a:xfrm>
                <a:off x="8146440" y="291852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34" name="Rectangle 41">
                <a:extLst>
                  <a:ext uri="{FF2B5EF4-FFF2-40B4-BE49-F238E27FC236}">
                    <a16:creationId xmlns:a16="http://schemas.microsoft.com/office/drawing/2014/main" id="{B09DEA52-98CD-3441-B54E-0D3103D09FCE}"/>
                  </a:ext>
                </a:extLst>
              </p:cNvPr>
              <p:cNvSpPr/>
              <p:nvPr/>
            </p:nvSpPr>
            <p:spPr>
              <a:xfrm>
                <a:off x="8425800" y="291852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35" name="Rectangle 42">
                <a:extLst>
                  <a:ext uri="{FF2B5EF4-FFF2-40B4-BE49-F238E27FC236}">
                    <a16:creationId xmlns:a16="http://schemas.microsoft.com/office/drawing/2014/main" id="{D2CFE13D-7649-F144-AC0F-47914BBAA1C4}"/>
                  </a:ext>
                </a:extLst>
              </p:cNvPr>
              <p:cNvSpPr/>
              <p:nvPr/>
            </p:nvSpPr>
            <p:spPr>
              <a:xfrm>
                <a:off x="8286120" y="291852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36" name="Rectangle 43">
                <a:extLst>
                  <a:ext uri="{FF2B5EF4-FFF2-40B4-BE49-F238E27FC236}">
                    <a16:creationId xmlns:a16="http://schemas.microsoft.com/office/drawing/2014/main" id="{A1C29754-8E1F-F041-8CA2-23FAB71B917D}"/>
                  </a:ext>
                </a:extLst>
              </p:cNvPr>
              <p:cNvSpPr/>
              <p:nvPr/>
            </p:nvSpPr>
            <p:spPr>
              <a:xfrm>
                <a:off x="8565480" y="2918520"/>
                <a:ext cx="139320" cy="126720"/>
              </a:xfrm>
              <a:prstGeom prst="rect">
                <a:avLst/>
              </a:prstGeom>
              <a:solidFill>
                <a:schemeClr val="tx1">
                  <a:lumMod val="25000"/>
                  <a:lumOff val="75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grpSp>
        <p:sp>
          <p:nvSpPr>
            <p:cNvPr id="237" name="Multiplication Sign 44">
              <a:extLst>
                <a:ext uri="{FF2B5EF4-FFF2-40B4-BE49-F238E27FC236}">
                  <a16:creationId xmlns:a16="http://schemas.microsoft.com/office/drawing/2014/main" id="{C471C0EA-A98A-364D-9339-327A8D371058}"/>
                </a:ext>
              </a:extLst>
            </p:cNvPr>
            <p:cNvSpPr/>
            <p:nvPr/>
          </p:nvSpPr>
          <p:spPr>
            <a:xfrm>
              <a:off x="7521061" y="2909222"/>
              <a:ext cx="247588" cy="261453"/>
            </a:xfrm>
            <a:prstGeom prst="mathMultiply">
              <a:avLst>
                <a:gd name="adj1" fmla="val 23520"/>
              </a:avLst>
            </a:prstGeom>
            <a:solidFill>
              <a:srgbClr val="4D99EE"/>
            </a:solidFill>
            <a:ln>
              <a:noFill/>
              <a:round/>
            </a:ln>
          </p:spPr>
          <p:style>
            <a:lnRef idx="2">
              <a:schemeClr val="accent1">
                <a:shade val="50000"/>
              </a:schemeClr>
            </a:lnRef>
            <a:fillRef idx="1">
              <a:schemeClr val="accent1"/>
            </a:fillRef>
            <a:effectRef idx="0">
              <a:schemeClr val="accent1"/>
            </a:effectRef>
            <a:fontRef idx="minor"/>
          </p:style>
        </p:sp>
        <p:sp>
          <p:nvSpPr>
            <p:cNvPr id="238" name="Double Bracket 45">
              <a:extLst>
                <a:ext uri="{FF2B5EF4-FFF2-40B4-BE49-F238E27FC236}">
                  <a16:creationId xmlns:a16="http://schemas.microsoft.com/office/drawing/2014/main" id="{80AB790A-7297-C54E-B769-8109A3184DEA}"/>
                </a:ext>
              </a:extLst>
            </p:cNvPr>
            <p:cNvSpPr/>
            <p:nvPr/>
          </p:nvSpPr>
          <p:spPr>
            <a:xfrm>
              <a:off x="6556132" y="2682432"/>
              <a:ext cx="2210958" cy="715033"/>
            </a:xfrm>
            <a:prstGeom prst="bracketPair">
              <a:avLst>
                <a:gd name="adj" fmla="val 16667"/>
              </a:avLst>
            </a:prstGeom>
            <a:noFill/>
            <a:ln w="19050">
              <a:solidFill>
                <a:srgbClr val="4D99EE"/>
              </a:solidFill>
              <a:round/>
            </a:ln>
          </p:spPr>
          <p:style>
            <a:lnRef idx="1">
              <a:schemeClr val="accent1"/>
            </a:lnRef>
            <a:fillRef idx="0">
              <a:schemeClr val="accent1"/>
            </a:fillRef>
            <a:effectRef idx="0">
              <a:schemeClr val="accent1"/>
            </a:effectRef>
            <a:fontRef idx="minor"/>
          </p:style>
        </p:sp>
        <p:sp>
          <p:nvSpPr>
            <p:cNvPr id="239" name="Plus Sign 46">
              <a:extLst>
                <a:ext uri="{FF2B5EF4-FFF2-40B4-BE49-F238E27FC236}">
                  <a16:creationId xmlns:a16="http://schemas.microsoft.com/office/drawing/2014/main" id="{3DF372D7-B406-724A-BE87-DBD1A32C40CB}"/>
                </a:ext>
              </a:extLst>
            </p:cNvPr>
            <p:cNvSpPr/>
            <p:nvPr/>
          </p:nvSpPr>
          <p:spPr>
            <a:xfrm>
              <a:off x="8823276" y="2931010"/>
              <a:ext cx="238179" cy="217877"/>
            </a:xfrm>
            <a:prstGeom prst="mathPlus">
              <a:avLst>
                <a:gd name="adj1" fmla="val 23520"/>
              </a:avLst>
            </a:prstGeom>
            <a:solidFill>
              <a:srgbClr val="4D99EE"/>
            </a:solidFill>
            <a:ln>
              <a:noFill/>
              <a:round/>
            </a:ln>
          </p:spPr>
          <p:style>
            <a:lnRef idx="2">
              <a:schemeClr val="accent1">
                <a:shade val="50000"/>
              </a:schemeClr>
            </a:lnRef>
            <a:fillRef idx="1">
              <a:schemeClr val="accent1"/>
            </a:fillRef>
            <a:effectRef idx="0">
              <a:schemeClr val="accent1"/>
            </a:effectRef>
            <a:fontRef idx="minor"/>
          </p:style>
        </p:sp>
        <p:sp>
          <p:nvSpPr>
            <p:cNvPr id="240" name="Double Bracket 47">
              <a:extLst>
                <a:ext uri="{FF2B5EF4-FFF2-40B4-BE49-F238E27FC236}">
                  <a16:creationId xmlns:a16="http://schemas.microsoft.com/office/drawing/2014/main" id="{6233C6F3-08D5-1E46-85A9-B141508F9B77}"/>
                </a:ext>
              </a:extLst>
            </p:cNvPr>
            <p:cNvSpPr/>
            <p:nvPr/>
          </p:nvSpPr>
          <p:spPr>
            <a:xfrm>
              <a:off x="6400576" y="2568047"/>
              <a:ext cx="3616568" cy="911618"/>
            </a:xfrm>
            <a:prstGeom prst="bracketPair">
              <a:avLst>
                <a:gd name="adj" fmla="val 16667"/>
              </a:avLst>
            </a:prstGeom>
            <a:noFill/>
            <a:ln w="19050">
              <a:solidFill>
                <a:srgbClr val="4D99EE"/>
              </a:solidFill>
              <a:round/>
            </a:ln>
          </p:spPr>
          <p:style>
            <a:lnRef idx="1">
              <a:schemeClr val="accent1"/>
            </a:lnRef>
            <a:fillRef idx="0">
              <a:schemeClr val="accent1"/>
            </a:fillRef>
            <a:effectRef idx="0">
              <a:schemeClr val="accent1"/>
            </a:effectRef>
            <a:fontRef idx="minor"/>
          </p:style>
        </p:sp>
        <p:sp>
          <p:nvSpPr>
            <p:cNvPr id="241" name="TextBox 48">
              <a:extLst>
                <a:ext uri="{FF2B5EF4-FFF2-40B4-BE49-F238E27FC236}">
                  <a16:creationId xmlns:a16="http://schemas.microsoft.com/office/drawing/2014/main" id="{690C55AA-F360-D547-8975-423A7C8D4494}"/>
                </a:ext>
              </a:extLst>
            </p:cNvPr>
            <p:cNvSpPr/>
            <p:nvPr/>
          </p:nvSpPr>
          <p:spPr>
            <a:xfrm>
              <a:off x="5724393" y="2790119"/>
              <a:ext cx="569300" cy="363261"/>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en-US" sz="1770" spc="-1" dirty="0">
                  <a:solidFill>
                    <a:srgbClr val="1A1A1A"/>
                  </a:solidFill>
                  <a:latin typeface="Segoe UI"/>
                </a:rPr>
                <a:t>sum</a:t>
              </a:r>
              <a:endParaRPr lang="en-US" sz="1770" spc="-1" dirty="0">
                <a:latin typeface="Arial"/>
              </a:endParaRPr>
            </a:p>
          </p:txBody>
        </p:sp>
        <p:sp>
          <p:nvSpPr>
            <p:cNvPr id="242" name="Equals 49">
              <a:extLst>
                <a:ext uri="{FF2B5EF4-FFF2-40B4-BE49-F238E27FC236}">
                  <a16:creationId xmlns:a16="http://schemas.microsoft.com/office/drawing/2014/main" id="{C57FF1A6-8766-8C4E-B874-9BC971A59D35}"/>
                </a:ext>
              </a:extLst>
            </p:cNvPr>
            <p:cNvSpPr/>
            <p:nvPr/>
          </p:nvSpPr>
          <p:spPr>
            <a:xfrm>
              <a:off x="10173619" y="2909222"/>
              <a:ext cx="287202" cy="261453"/>
            </a:xfrm>
            <a:prstGeom prst="mathEqual">
              <a:avLst>
                <a:gd name="adj1" fmla="val 23520"/>
                <a:gd name="adj2" fmla="val 11760"/>
              </a:avLst>
            </a:prstGeom>
            <a:solidFill>
              <a:srgbClr val="4D99EE"/>
            </a:solidFill>
            <a:ln>
              <a:noFill/>
              <a:round/>
            </a:ln>
          </p:spPr>
          <p:style>
            <a:lnRef idx="2">
              <a:schemeClr val="accent1">
                <a:shade val="50000"/>
              </a:schemeClr>
            </a:lnRef>
            <a:fillRef idx="1">
              <a:schemeClr val="accent1"/>
            </a:fillRef>
            <a:effectRef idx="0">
              <a:schemeClr val="accent1"/>
            </a:effectRef>
            <a:fontRef idx="minor"/>
          </p:style>
        </p:sp>
        <p:sp>
          <p:nvSpPr>
            <p:cNvPr id="243" name="Rectangle 50">
              <a:extLst>
                <a:ext uri="{FF2B5EF4-FFF2-40B4-BE49-F238E27FC236}">
                  <a16:creationId xmlns:a16="http://schemas.microsoft.com/office/drawing/2014/main" id="{AC0F7FCE-F942-8143-92D8-E7E24EA009EA}"/>
                </a:ext>
              </a:extLst>
            </p:cNvPr>
            <p:cNvSpPr/>
            <p:nvPr/>
          </p:nvSpPr>
          <p:spPr>
            <a:xfrm>
              <a:off x="10754470" y="2952798"/>
              <a:ext cx="191633" cy="174302"/>
            </a:xfrm>
            <a:prstGeom prst="rect">
              <a:avLst/>
            </a:prstGeom>
            <a:solidFill>
              <a:srgbClr val="FFC000"/>
            </a:solidFill>
            <a:ln>
              <a:solidFill>
                <a:schemeClr val="bg1"/>
              </a:solidFill>
              <a:round/>
            </a:ln>
          </p:spPr>
          <p:style>
            <a:lnRef idx="2">
              <a:schemeClr val="accent1">
                <a:shade val="50000"/>
              </a:schemeClr>
            </a:lnRef>
            <a:fillRef idx="1">
              <a:schemeClr val="accent1"/>
            </a:fillRef>
            <a:effectRef idx="0">
              <a:schemeClr val="accent1"/>
            </a:effectRef>
            <a:fontRef idx="minor"/>
          </p:style>
        </p:sp>
        <mc:AlternateContent xmlns:mc="http://schemas.openxmlformats.org/markup-compatibility/2006">
          <mc:Choice xmlns:a14="http://schemas.microsoft.com/office/drawing/2010/main" Requires="a14">
            <p:sp>
              <p:nvSpPr>
                <p:cNvPr id="244" name="TextBox 51">
                  <a:extLst>
                    <a:ext uri="{FF2B5EF4-FFF2-40B4-BE49-F238E27FC236}">
                      <a16:creationId xmlns:a16="http://schemas.microsoft.com/office/drawing/2014/main" id="{33692EFC-2282-484F-8FAE-0EF3D33EB837}"/>
                    </a:ext>
                  </a:extLst>
                </p:cNvPr>
                <p:cNvSpPr txBox="1"/>
                <p:nvPr/>
              </p:nvSpPr>
              <p:spPr>
                <a:xfrm>
                  <a:off x="6885215" y="2341256"/>
                  <a:ext cx="264919" cy="380295"/>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𝑥</m:t>
                        </m:r>
                      </m:oMath>
                    </m:oMathPara>
                  </a14:m>
                  <a:endParaRPr/>
                </a:p>
              </p:txBody>
            </p:sp>
          </mc:Choice>
          <mc:Fallback>
            <p:sp>
              <p:nvSpPr>
                <p:cNvPr id="244" name="TextBox 51">
                  <a:extLst>
                    <a:ext uri="{FF2B5EF4-FFF2-40B4-BE49-F238E27FC236}">
                      <a16:creationId xmlns:a16="http://schemas.microsoft.com/office/drawing/2014/main" id="{33692EFC-2282-484F-8FAE-0EF3D33EB837}"/>
                    </a:ext>
                  </a:extLst>
                </p:cNvPr>
                <p:cNvSpPr txBox="1">
                  <a:spLocks noRot="1" noChangeAspect="1" noMove="1" noResize="1" noEditPoints="1" noAdjustHandles="1" noChangeArrowheads="1" noChangeShapeType="1" noTextEdit="1"/>
                </p:cNvSpPr>
                <p:nvPr/>
              </p:nvSpPr>
              <p:spPr>
                <a:xfrm>
                  <a:off x="6885215" y="2341256"/>
                  <a:ext cx="264919" cy="38029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5" name="TextBox 52">
                  <a:extLst>
                    <a:ext uri="{FF2B5EF4-FFF2-40B4-BE49-F238E27FC236}">
                      <a16:creationId xmlns:a16="http://schemas.microsoft.com/office/drawing/2014/main" id="{3CD926FF-911D-7A48-874A-AF0F6BB926E6}"/>
                    </a:ext>
                  </a:extLst>
                </p:cNvPr>
                <p:cNvSpPr txBox="1"/>
                <p:nvPr/>
              </p:nvSpPr>
              <p:spPr>
                <a:xfrm>
                  <a:off x="8017681" y="2317488"/>
                  <a:ext cx="269375" cy="380295"/>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𝑦</m:t>
                        </m:r>
                      </m:oMath>
                    </m:oMathPara>
                  </a14:m>
                  <a:endParaRPr/>
                </a:p>
              </p:txBody>
            </p:sp>
          </mc:Choice>
          <mc:Fallback>
            <p:sp>
              <p:nvSpPr>
                <p:cNvPr id="245" name="TextBox 52">
                  <a:extLst>
                    <a:ext uri="{FF2B5EF4-FFF2-40B4-BE49-F238E27FC236}">
                      <a16:creationId xmlns:a16="http://schemas.microsoft.com/office/drawing/2014/main" id="{3CD926FF-911D-7A48-874A-AF0F6BB926E6}"/>
                    </a:ext>
                  </a:extLst>
                </p:cNvPr>
                <p:cNvSpPr txBox="1">
                  <a:spLocks noRot="1" noChangeAspect="1" noMove="1" noResize="1" noEditPoints="1" noAdjustHandles="1" noChangeArrowheads="1" noChangeShapeType="1" noTextEdit="1"/>
                </p:cNvSpPr>
                <p:nvPr/>
              </p:nvSpPr>
              <p:spPr>
                <a:xfrm>
                  <a:off x="8017681" y="2317488"/>
                  <a:ext cx="269375" cy="380295"/>
                </a:xfrm>
                <a:prstGeom prst="rect">
                  <a:avLst/>
                </a:prstGeom>
                <a:blipFill>
                  <a:blip r:embed="rId4"/>
                  <a:stretch>
                    <a:fillRect r="-8696" b="-322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6" name="TextBox 53">
                  <a:extLst>
                    <a:ext uri="{FF2B5EF4-FFF2-40B4-BE49-F238E27FC236}">
                      <a16:creationId xmlns:a16="http://schemas.microsoft.com/office/drawing/2014/main" id="{05A8AB32-B691-E24E-88AE-C3C2D3D68138}"/>
                    </a:ext>
                  </a:extLst>
                </p:cNvPr>
                <p:cNvSpPr txBox="1"/>
                <p:nvPr/>
              </p:nvSpPr>
              <p:spPr>
                <a:xfrm>
                  <a:off x="9372920" y="2341256"/>
                  <a:ext cx="245112" cy="380295"/>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𝑧</m:t>
                        </m:r>
                      </m:oMath>
                    </m:oMathPara>
                  </a14:m>
                  <a:endParaRPr/>
                </a:p>
              </p:txBody>
            </p:sp>
          </mc:Choice>
          <mc:Fallback>
            <p:sp>
              <p:nvSpPr>
                <p:cNvPr id="246" name="TextBox 53">
                  <a:extLst>
                    <a:ext uri="{FF2B5EF4-FFF2-40B4-BE49-F238E27FC236}">
                      <a16:creationId xmlns:a16="http://schemas.microsoft.com/office/drawing/2014/main" id="{05A8AB32-B691-E24E-88AE-C3C2D3D68138}"/>
                    </a:ext>
                  </a:extLst>
                </p:cNvPr>
                <p:cNvSpPr txBox="1">
                  <a:spLocks noRot="1" noChangeAspect="1" noMove="1" noResize="1" noEditPoints="1" noAdjustHandles="1" noChangeArrowheads="1" noChangeShapeType="1" noTextEdit="1"/>
                </p:cNvSpPr>
                <p:nvPr/>
              </p:nvSpPr>
              <p:spPr>
                <a:xfrm>
                  <a:off x="9372920" y="2341256"/>
                  <a:ext cx="245112" cy="380295"/>
                </a:xfrm>
                <a:prstGeom prst="rect">
                  <a:avLst/>
                </a:prstGeom>
                <a:blipFill>
                  <a:blip r:embed="rId5"/>
                  <a:stretch>
                    <a:fillRect r="-5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7" name="TextBox 54">
                  <a:extLst>
                    <a:ext uri="{FF2B5EF4-FFF2-40B4-BE49-F238E27FC236}">
                      <a16:creationId xmlns:a16="http://schemas.microsoft.com/office/drawing/2014/main" id="{C22CACE2-32B0-0440-8705-020A0BD17FB7}"/>
                    </a:ext>
                  </a:extLst>
                </p:cNvPr>
                <p:cNvSpPr txBox="1"/>
                <p:nvPr/>
              </p:nvSpPr>
              <p:spPr>
                <a:xfrm>
                  <a:off x="10605907" y="2341256"/>
                  <a:ext cx="241150" cy="380295"/>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𝑐</m:t>
                        </m:r>
                      </m:oMath>
                    </m:oMathPara>
                  </a14:m>
                  <a:endParaRPr/>
                </a:p>
              </p:txBody>
            </p:sp>
          </mc:Choice>
          <mc:Fallback>
            <p:sp>
              <p:nvSpPr>
                <p:cNvPr id="247" name="TextBox 54">
                  <a:extLst>
                    <a:ext uri="{FF2B5EF4-FFF2-40B4-BE49-F238E27FC236}">
                      <a16:creationId xmlns:a16="http://schemas.microsoft.com/office/drawing/2014/main" id="{C22CACE2-32B0-0440-8705-020A0BD17FB7}"/>
                    </a:ext>
                  </a:extLst>
                </p:cNvPr>
                <p:cNvSpPr txBox="1">
                  <a:spLocks noRot="1" noChangeAspect="1" noMove="1" noResize="1" noEditPoints="1" noAdjustHandles="1" noChangeArrowheads="1" noChangeShapeType="1" noTextEdit="1"/>
                </p:cNvSpPr>
                <p:nvPr/>
              </p:nvSpPr>
              <p:spPr>
                <a:xfrm>
                  <a:off x="10605907" y="2341256"/>
                  <a:ext cx="241150" cy="380295"/>
                </a:xfrm>
                <a:prstGeom prst="rect">
                  <a:avLst/>
                </a:prstGeom>
                <a:blipFill>
                  <a:blip r:embed="rId6"/>
                  <a:stretch>
                    <a:fillRect r="-5000"/>
                  </a:stretch>
                </a:blipFill>
              </p:spPr>
              <p:txBody>
                <a:bodyPr/>
                <a:lstStyle/>
                <a:p>
                  <a:r>
                    <a:rPr lang="zh-CN" altLang="en-US">
                      <a:noFill/>
                    </a:rPr>
                    <a:t> </a:t>
                  </a:r>
                </a:p>
              </p:txBody>
            </p:sp>
          </mc:Fallback>
        </mc:AlternateContent>
      </p:grpSp>
      <p:grpSp>
        <p:nvGrpSpPr>
          <p:cNvPr id="4" name="组合 3">
            <a:extLst>
              <a:ext uri="{FF2B5EF4-FFF2-40B4-BE49-F238E27FC236}">
                <a16:creationId xmlns:a16="http://schemas.microsoft.com/office/drawing/2014/main" id="{B487BB61-8735-6844-8605-02DF9B8BB411}"/>
              </a:ext>
            </a:extLst>
          </p:cNvPr>
          <p:cNvGrpSpPr/>
          <p:nvPr/>
        </p:nvGrpSpPr>
        <p:grpSpPr>
          <a:xfrm>
            <a:off x="6564531" y="3067184"/>
            <a:ext cx="4286932" cy="2378272"/>
            <a:chOff x="6564531" y="3067184"/>
            <a:chExt cx="4286932" cy="2378272"/>
          </a:xfrm>
        </p:grpSpPr>
        <p:sp>
          <p:nvSpPr>
            <p:cNvPr id="197" name="Connector: Elbow 61">
              <a:extLst>
                <a:ext uri="{FF2B5EF4-FFF2-40B4-BE49-F238E27FC236}">
                  <a16:creationId xmlns:a16="http://schemas.microsoft.com/office/drawing/2014/main" id="{0D617514-2DC3-2F44-9AB2-34BCE0A643E4}"/>
                </a:ext>
              </a:extLst>
            </p:cNvPr>
            <p:cNvSpPr/>
            <p:nvPr/>
          </p:nvSpPr>
          <p:spPr>
            <a:xfrm rot="5400000">
              <a:off x="9466513" y="3484212"/>
              <a:ext cx="1801978" cy="967922"/>
            </a:xfrm>
            <a:prstGeom prst="bentConnector2">
              <a:avLst/>
            </a:prstGeom>
            <a:noFill/>
            <a:ln w="28575">
              <a:solidFill>
                <a:srgbClr val="4D99EE"/>
              </a:solidFill>
              <a:round/>
              <a:tailEnd type="triangle" w="med" len="med"/>
            </a:ln>
          </p:spPr>
          <p:style>
            <a:lnRef idx="1">
              <a:schemeClr val="accent1"/>
            </a:lnRef>
            <a:fillRef idx="0">
              <a:schemeClr val="accent1"/>
            </a:fillRef>
            <a:effectRef idx="0">
              <a:schemeClr val="accent1"/>
            </a:effectRef>
            <a:fontRef idx="minor"/>
          </p:style>
        </p:sp>
        <p:grpSp>
          <p:nvGrpSpPr>
            <p:cNvPr id="248" name="Group 56">
              <a:extLst>
                <a:ext uri="{FF2B5EF4-FFF2-40B4-BE49-F238E27FC236}">
                  <a16:creationId xmlns:a16="http://schemas.microsoft.com/office/drawing/2014/main" id="{89C79507-F6F7-CC45-B288-0140C661E172}"/>
                </a:ext>
              </a:extLst>
            </p:cNvPr>
            <p:cNvGrpSpPr/>
            <p:nvPr/>
          </p:nvGrpSpPr>
          <p:grpSpPr>
            <a:xfrm>
              <a:off x="6726949" y="4581128"/>
              <a:ext cx="768017" cy="523895"/>
              <a:chOff x="6461640" y="3580200"/>
              <a:chExt cx="558360" cy="380880"/>
            </a:xfrm>
          </p:grpSpPr>
          <p:sp>
            <p:nvSpPr>
              <p:cNvPr id="249" name="Rectangle 89">
                <a:extLst>
                  <a:ext uri="{FF2B5EF4-FFF2-40B4-BE49-F238E27FC236}">
                    <a16:creationId xmlns:a16="http://schemas.microsoft.com/office/drawing/2014/main" id="{562E22ED-61A1-A74E-A59E-A694183E56DA}"/>
                  </a:ext>
                </a:extLst>
              </p:cNvPr>
              <p:cNvSpPr/>
              <p:nvPr/>
            </p:nvSpPr>
            <p:spPr>
              <a:xfrm>
                <a:off x="6461640" y="358020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50" name="Rectangle 90">
                <a:extLst>
                  <a:ext uri="{FF2B5EF4-FFF2-40B4-BE49-F238E27FC236}">
                    <a16:creationId xmlns:a16="http://schemas.microsoft.com/office/drawing/2014/main" id="{DE56EA35-CC8B-3549-B2D8-74FD9354C163}"/>
                  </a:ext>
                </a:extLst>
              </p:cNvPr>
              <p:cNvSpPr/>
              <p:nvPr/>
            </p:nvSpPr>
            <p:spPr>
              <a:xfrm>
                <a:off x="6741000" y="358020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51" name="Rectangle 91">
                <a:extLst>
                  <a:ext uri="{FF2B5EF4-FFF2-40B4-BE49-F238E27FC236}">
                    <a16:creationId xmlns:a16="http://schemas.microsoft.com/office/drawing/2014/main" id="{608263D8-0A2B-1A40-B39B-A99371C5D3C1}"/>
                  </a:ext>
                </a:extLst>
              </p:cNvPr>
              <p:cNvSpPr/>
              <p:nvPr/>
            </p:nvSpPr>
            <p:spPr>
              <a:xfrm>
                <a:off x="6601320" y="358020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52" name="Rectangle 92">
                <a:extLst>
                  <a:ext uri="{FF2B5EF4-FFF2-40B4-BE49-F238E27FC236}">
                    <a16:creationId xmlns:a16="http://schemas.microsoft.com/office/drawing/2014/main" id="{FE370301-174C-194D-B7EA-A6A2DFFF2C88}"/>
                  </a:ext>
                </a:extLst>
              </p:cNvPr>
              <p:cNvSpPr/>
              <p:nvPr/>
            </p:nvSpPr>
            <p:spPr>
              <a:xfrm>
                <a:off x="6880680" y="358020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53" name="Rectangle 93">
                <a:extLst>
                  <a:ext uri="{FF2B5EF4-FFF2-40B4-BE49-F238E27FC236}">
                    <a16:creationId xmlns:a16="http://schemas.microsoft.com/office/drawing/2014/main" id="{31609279-CD34-4346-98C2-2AD3FFAE1B1D}"/>
                  </a:ext>
                </a:extLst>
              </p:cNvPr>
              <p:cNvSpPr/>
              <p:nvPr/>
            </p:nvSpPr>
            <p:spPr>
              <a:xfrm>
                <a:off x="6461640" y="370728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54" name="Rectangle 94">
                <a:extLst>
                  <a:ext uri="{FF2B5EF4-FFF2-40B4-BE49-F238E27FC236}">
                    <a16:creationId xmlns:a16="http://schemas.microsoft.com/office/drawing/2014/main" id="{99DEE2A1-E88B-4D45-9F19-557BC8D83C86}"/>
                  </a:ext>
                </a:extLst>
              </p:cNvPr>
              <p:cNvSpPr/>
              <p:nvPr/>
            </p:nvSpPr>
            <p:spPr>
              <a:xfrm>
                <a:off x="6741000" y="370728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55" name="Rectangle 95">
                <a:extLst>
                  <a:ext uri="{FF2B5EF4-FFF2-40B4-BE49-F238E27FC236}">
                    <a16:creationId xmlns:a16="http://schemas.microsoft.com/office/drawing/2014/main" id="{0E4BF6A3-AD83-304C-AFD1-12B8829608BC}"/>
                  </a:ext>
                </a:extLst>
              </p:cNvPr>
              <p:cNvSpPr/>
              <p:nvPr/>
            </p:nvSpPr>
            <p:spPr>
              <a:xfrm>
                <a:off x="6601320" y="370728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56" name="Rectangle 96">
                <a:extLst>
                  <a:ext uri="{FF2B5EF4-FFF2-40B4-BE49-F238E27FC236}">
                    <a16:creationId xmlns:a16="http://schemas.microsoft.com/office/drawing/2014/main" id="{EF35F681-56EA-8F47-AA66-A46C56E82EE0}"/>
                  </a:ext>
                </a:extLst>
              </p:cNvPr>
              <p:cNvSpPr/>
              <p:nvPr/>
            </p:nvSpPr>
            <p:spPr>
              <a:xfrm>
                <a:off x="6880680" y="370728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57" name="Rectangle 97">
                <a:extLst>
                  <a:ext uri="{FF2B5EF4-FFF2-40B4-BE49-F238E27FC236}">
                    <a16:creationId xmlns:a16="http://schemas.microsoft.com/office/drawing/2014/main" id="{A9C7815E-D7B6-ED4B-A292-2630F09CAAC6}"/>
                  </a:ext>
                </a:extLst>
              </p:cNvPr>
              <p:cNvSpPr/>
              <p:nvPr/>
            </p:nvSpPr>
            <p:spPr>
              <a:xfrm>
                <a:off x="6461640" y="383436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58" name="Rectangle 98">
                <a:extLst>
                  <a:ext uri="{FF2B5EF4-FFF2-40B4-BE49-F238E27FC236}">
                    <a16:creationId xmlns:a16="http://schemas.microsoft.com/office/drawing/2014/main" id="{E34BFE4D-7998-7240-BD26-D328367B0411}"/>
                  </a:ext>
                </a:extLst>
              </p:cNvPr>
              <p:cNvSpPr/>
              <p:nvPr/>
            </p:nvSpPr>
            <p:spPr>
              <a:xfrm>
                <a:off x="6741000" y="383436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59" name="Rectangle 99">
                <a:extLst>
                  <a:ext uri="{FF2B5EF4-FFF2-40B4-BE49-F238E27FC236}">
                    <a16:creationId xmlns:a16="http://schemas.microsoft.com/office/drawing/2014/main" id="{E9E325D8-8D0E-F848-99A4-DF7E47DE1458}"/>
                  </a:ext>
                </a:extLst>
              </p:cNvPr>
              <p:cNvSpPr/>
              <p:nvPr/>
            </p:nvSpPr>
            <p:spPr>
              <a:xfrm>
                <a:off x="6601320" y="383436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60" name="Rectangle 100">
                <a:extLst>
                  <a:ext uri="{FF2B5EF4-FFF2-40B4-BE49-F238E27FC236}">
                    <a16:creationId xmlns:a16="http://schemas.microsoft.com/office/drawing/2014/main" id="{04EBF761-2063-2442-BE1B-EC265A37DA8B}"/>
                  </a:ext>
                </a:extLst>
              </p:cNvPr>
              <p:cNvSpPr/>
              <p:nvPr/>
            </p:nvSpPr>
            <p:spPr>
              <a:xfrm>
                <a:off x="6880680" y="3834360"/>
                <a:ext cx="139320" cy="126720"/>
              </a:xfrm>
              <a:prstGeom prst="rect">
                <a:avLst/>
              </a:prstGeom>
              <a:solidFill>
                <a:schemeClr val="tx2">
                  <a:lumMod val="20000"/>
                  <a:lumOff val="8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grpSp>
        <p:grpSp>
          <p:nvGrpSpPr>
            <p:cNvPr id="261" name="Group 57">
              <a:extLst>
                <a:ext uri="{FF2B5EF4-FFF2-40B4-BE49-F238E27FC236}">
                  <a16:creationId xmlns:a16="http://schemas.microsoft.com/office/drawing/2014/main" id="{204D6CA3-14D4-AE49-B63A-322368DD0CD3}"/>
                </a:ext>
              </a:extLst>
            </p:cNvPr>
            <p:cNvGrpSpPr/>
            <p:nvPr/>
          </p:nvGrpSpPr>
          <p:grpSpPr>
            <a:xfrm>
              <a:off x="7892077" y="4581128"/>
              <a:ext cx="768017" cy="523895"/>
              <a:chOff x="7266240" y="3580200"/>
              <a:chExt cx="558360" cy="380880"/>
            </a:xfrm>
          </p:grpSpPr>
          <p:sp>
            <p:nvSpPr>
              <p:cNvPr id="262" name="Rectangle 77">
                <a:extLst>
                  <a:ext uri="{FF2B5EF4-FFF2-40B4-BE49-F238E27FC236}">
                    <a16:creationId xmlns:a16="http://schemas.microsoft.com/office/drawing/2014/main" id="{D0582CF6-4FE3-CA4C-8FAE-EC8D61157E8A}"/>
                  </a:ext>
                </a:extLst>
              </p:cNvPr>
              <p:cNvSpPr/>
              <p:nvPr/>
            </p:nvSpPr>
            <p:spPr>
              <a:xfrm>
                <a:off x="7266240" y="358020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63" name="Rectangle 78">
                <a:extLst>
                  <a:ext uri="{FF2B5EF4-FFF2-40B4-BE49-F238E27FC236}">
                    <a16:creationId xmlns:a16="http://schemas.microsoft.com/office/drawing/2014/main" id="{79C78494-F1F0-E948-B10C-0C11DBE8EE2C}"/>
                  </a:ext>
                </a:extLst>
              </p:cNvPr>
              <p:cNvSpPr/>
              <p:nvPr/>
            </p:nvSpPr>
            <p:spPr>
              <a:xfrm>
                <a:off x="7545600" y="358020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64" name="Rectangle 79">
                <a:extLst>
                  <a:ext uri="{FF2B5EF4-FFF2-40B4-BE49-F238E27FC236}">
                    <a16:creationId xmlns:a16="http://schemas.microsoft.com/office/drawing/2014/main" id="{42A7FABD-2C42-4A4E-A66D-21C9C0AFF319}"/>
                  </a:ext>
                </a:extLst>
              </p:cNvPr>
              <p:cNvSpPr/>
              <p:nvPr/>
            </p:nvSpPr>
            <p:spPr>
              <a:xfrm>
                <a:off x="7405920" y="358020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65" name="Rectangle 80">
                <a:extLst>
                  <a:ext uri="{FF2B5EF4-FFF2-40B4-BE49-F238E27FC236}">
                    <a16:creationId xmlns:a16="http://schemas.microsoft.com/office/drawing/2014/main" id="{23F0457A-5703-6542-8788-5C5004F1C460}"/>
                  </a:ext>
                </a:extLst>
              </p:cNvPr>
              <p:cNvSpPr/>
              <p:nvPr/>
            </p:nvSpPr>
            <p:spPr>
              <a:xfrm>
                <a:off x="7685280" y="358020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66" name="Rectangle 81">
                <a:extLst>
                  <a:ext uri="{FF2B5EF4-FFF2-40B4-BE49-F238E27FC236}">
                    <a16:creationId xmlns:a16="http://schemas.microsoft.com/office/drawing/2014/main" id="{2D73194D-E780-AF44-96F0-09BD51ADD002}"/>
                  </a:ext>
                </a:extLst>
              </p:cNvPr>
              <p:cNvSpPr/>
              <p:nvPr/>
            </p:nvSpPr>
            <p:spPr>
              <a:xfrm>
                <a:off x="7266240" y="370728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67" name="Rectangle 82">
                <a:extLst>
                  <a:ext uri="{FF2B5EF4-FFF2-40B4-BE49-F238E27FC236}">
                    <a16:creationId xmlns:a16="http://schemas.microsoft.com/office/drawing/2014/main" id="{3C086919-119A-FA4E-8CEF-8034B817FB7A}"/>
                  </a:ext>
                </a:extLst>
              </p:cNvPr>
              <p:cNvSpPr/>
              <p:nvPr/>
            </p:nvSpPr>
            <p:spPr>
              <a:xfrm>
                <a:off x="7545600" y="370728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68" name="Rectangle 83">
                <a:extLst>
                  <a:ext uri="{FF2B5EF4-FFF2-40B4-BE49-F238E27FC236}">
                    <a16:creationId xmlns:a16="http://schemas.microsoft.com/office/drawing/2014/main" id="{9D852066-7CB5-A848-91D8-809E88F2DC39}"/>
                  </a:ext>
                </a:extLst>
              </p:cNvPr>
              <p:cNvSpPr/>
              <p:nvPr/>
            </p:nvSpPr>
            <p:spPr>
              <a:xfrm>
                <a:off x="7405920" y="370728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69" name="Rectangle 84">
                <a:extLst>
                  <a:ext uri="{FF2B5EF4-FFF2-40B4-BE49-F238E27FC236}">
                    <a16:creationId xmlns:a16="http://schemas.microsoft.com/office/drawing/2014/main" id="{16E48C07-D90D-6E42-8B1C-5C9FD4042A9B}"/>
                  </a:ext>
                </a:extLst>
              </p:cNvPr>
              <p:cNvSpPr/>
              <p:nvPr/>
            </p:nvSpPr>
            <p:spPr>
              <a:xfrm>
                <a:off x="7685280" y="370728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70" name="Rectangle 85">
                <a:extLst>
                  <a:ext uri="{FF2B5EF4-FFF2-40B4-BE49-F238E27FC236}">
                    <a16:creationId xmlns:a16="http://schemas.microsoft.com/office/drawing/2014/main" id="{1EA1D897-3795-CC44-ABCB-B66620DB0A3B}"/>
                  </a:ext>
                </a:extLst>
              </p:cNvPr>
              <p:cNvSpPr/>
              <p:nvPr/>
            </p:nvSpPr>
            <p:spPr>
              <a:xfrm>
                <a:off x="7266240" y="383436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71" name="Rectangle 86">
                <a:extLst>
                  <a:ext uri="{FF2B5EF4-FFF2-40B4-BE49-F238E27FC236}">
                    <a16:creationId xmlns:a16="http://schemas.microsoft.com/office/drawing/2014/main" id="{C715A249-E046-6E4B-8F5D-A914B90C62F4}"/>
                  </a:ext>
                </a:extLst>
              </p:cNvPr>
              <p:cNvSpPr/>
              <p:nvPr/>
            </p:nvSpPr>
            <p:spPr>
              <a:xfrm>
                <a:off x="7545600" y="383436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72" name="Rectangle 87">
                <a:extLst>
                  <a:ext uri="{FF2B5EF4-FFF2-40B4-BE49-F238E27FC236}">
                    <a16:creationId xmlns:a16="http://schemas.microsoft.com/office/drawing/2014/main" id="{A6EED679-0CB1-F744-B960-607E9031D04E}"/>
                  </a:ext>
                </a:extLst>
              </p:cNvPr>
              <p:cNvSpPr/>
              <p:nvPr/>
            </p:nvSpPr>
            <p:spPr>
              <a:xfrm>
                <a:off x="7405920" y="383436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73" name="Rectangle 88">
                <a:extLst>
                  <a:ext uri="{FF2B5EF4-FFF2-40B4-BE49-F238E27FC236}">
                    <a16:creationId xmlns:a16="http://schemas.microsoft.com/office/drawing/2014/main" id="{06BF2B17-3A98-464B-94C2-657E49A81142}"/>
                  </a:ext>
                </a:extLst>
              </p:cNvPr>
              <p:cNvSpPr/>
              <p:nvPr/>
            </p:nvSpPr>
            <p:spPr>
              <a:xfrm>
                <a:off x="7685280" y="3834360"/>
                <a:ext cx="139320" cy="126720"/>
              </a:xfrm>
              <a:prstGeom prst="rect">
                <a:avLst/>
              </a:prstGeom>
              <a:solidFill>
                <a:schemeClr val="accent2">
                  <a:lumMod val="40000"/>
                  <a:lumOff val="6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grpSp>
        <mc:AlternateContent xmlns:mc="http://schemas.openxmlformats.org/markup-compatibility/2006">
          <mc:Choice xmlns:a14="http://schemas.microsoft.com/office/drawing/2010/main" Requires="a14">
            <p:sp>
              <p:nvSpPr>
                <p:cNvPr id="274" name="TextBox 58">
                  <a:extLst>
                    <a:ext uri="{FF2B5EF4-FFF2-40B4-BE49-F238E27FC236}">
                      <a16:creationId xmlns:a16="http://schemas.microsoft.com/office/drawing/2014/main" id="{1958A9DD-0EE8-7842-B69C-C48401647FCA}"/>
                    </a:ext>
                  </a:extLst>
                </p:cNvPr>
                <p:cNvSpPr txBox="1"/>
                <p:nvPr/>
              </p:nvSpPr>
              <p:spPr>
                <a:xfrm>
                  <a:off x="9029494" y="5107251"/>
                  <a:ext cx="957174" cy="338205"/>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𝑔𝑟𝑎𝑑</m:t>
                            </m:r>
                          </m:e>
                          <m:sub>
                            <m:r>
                              <a:rPr>
                                <a:latin typeface="Cambria Math" panose="02040503050406030204" pitchFamily="18" charset="0"/>
                              </a:rPr>
                              <m:t>𝑧</m:t>
                            </m:r>
                          </m:sub>
                        </m:sSub>
                      </m:oMath>
                    </m:oMathPara>
                  </a14:m>
                  <a:endParaRPr/>
                </a:p>
              </p:txBody>
            </p:sp>
          </mc:Choice>
          <mc:Fallback>
            <p:sp>
              <p:nvSpPr>
                <p:cNvPr id="274" name="TextBox 58">
                  <a:extLst>
                    <a:ext uri="{FF2B5EF4-FFF2-40B4-BE49-F238E27FC236}">
                      <a16:creationId xmlns:a16="http://schemas.microsoft.com/office/drawing/2014/main" id="{1958A9DD-0EE8-7842-B69C-C48401647FCA}"/>
                    </a:ext>
                  </a:extLst>
                </p:cNvPr>
                <p:cNvSpPr txBox="1">
                  <a:spLocks noRot="1" noChangeAspect="1" noMove="1" noResize="1" noEditPoints="1" noAdjustHandles="1" noChangeArrowheads="1" noChangeShapeType="1" noTextEdit="1"/>
                </p:cNvSpPr>
                <p:nvPr/>
              </p:nvSpPr>
              <p:spPr>
                <a:xfrm>
                  <a:off x="9029494" y="5107251"/>
                  <a:ext cx="957174" cy="338205"/>
                </a:xfrm>
                <a:prstGeom prst="rect">
                  <a:avLst/>
                </a:prstGeom>
                <a:blipFill>
                  <a:blip r:embed="rId7"/>
                  <a:stretch>
                    <a:fillRect b="-2142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5" name="TextBox 59">
                  <a:extLst>
                    <a:ext uri="{FF2B5EF4-FFF2-40B4-BE49-F238E27FC236}">
                      <a16:creationId xmlns:a16="http://schemas.microsoft.com/office/drawing/2014/main" id="{70A623EA-CE37-EF43-8426-47258795058D}"/>
                    </a:ext>
                  </a:extLst>
                </p:cNvPr>
                <p:cNvSpPr txBox="1"/>
                <p:nvPr/>
              </p:nvSpPr>
              <p:spPr>
                <a:xfrm>
                  <a:off x="7802450" y="5107251"/>
                  <a:ext cx="978961" cy="338205"/>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𝑔𝑟𝑎𝑑</m:t>
                            </m:r>
                          </m:e>
                          <m:sub>
                            <m:r>
                              <a:rPr>
                                <a:latin typeface="Cambria Math" panose="02040503050406030204" pitchFamily="18" charset="0"/>
                              </a:rPr>
                              <m:t>𝑦</m:t>
                            </m:r>
                          </m:sub>
                        </m:sSub>
                      </m:oMath>
                    </m:oMathPara>
                  </a14:m>
                  <a:endParaRPr/>
                </a:p>
              </p:txBody>
            </p:sp>
          </mc:Choice>
          <mc:Fallback>
            <p:sp>
              <p:nvSpPr>
                <p:cNvPr id="275" name="TextBox 59">
                  <a:extLst>
                    <a:ext uri="{FF2B5EF4-FFF2-40B4-BE49-F238E27FC236}">
                      <a16:creationId xmlns:a16="http://schemas.microsoft.com/office/drawing/2014/main" id="{70A623EA-CE37-EF43-8426-47258795058D}"/>
                    </a:ext>
                  </a:extLst>
                </p:cNvPr>
                <p:cNvSpPr txBox="1">
                  <a:spLocks noRot="1" noChangeAspect="1" noMove="1" noResize="1" noEditPoints="1" noAdjustHandles="1" noChangeArrowheads="1" noChangeShapeType="1" noTextEdit="1"/>
                </p:cNvSpPr>
                <p:nvPr/>
              </p:nvSpPr>
              <p:spPr>
                <a:xfrm>
                  <a:off x="7802450" y="5107251"/>
                  <a:ext cx="978961" cy="338205"/>
                </a:xfrm>
                <a:prstGeom prst="rect">
                  <a:avLst/>
                </a:prstGeom>
                <a:blipFill>
                  <a:blip r:embed="rId8"/>
                  <a:stretch>
                    <a:fillRect b="-2142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6" name="TextBox 60">
                  <a:extLst>
                    <a:ext uri="{FF2B5EF4-FFF2-40B4-BE49-F238E27FC236}">
                      <a16:creationId xmlns:a16="http://schemas.microsoft.com/office/drawing/2014/main" id="{ABE554C1-63B9-FE47-802A-5807E4A89469}"/>
                    </a:ext>
                  </a:extLst>
                </p:cNvPr>
                <p:cNvSpPr txBox="1"/>
                <p:nvPr/>
              </p:nvSpPr>
              <p:spPr>
                <a:xfrm>
                  <a:off x="6564531" y="5107251"/>
                  <a:ext cx="974010" cy="338205"/>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𝑔𝑟𝑎𝑑</m:t>
                            </m:r>
                          </m:e>
                          <m:sub>
                            <m:r>
                              <a:rPr>
                                <a:latin typeface="Cambria Math" panose="02040503050406030204" pitchFamily="18" charset="0"/>
                              </a:rPr>
                              <m:t>𝑥</m:t>
                            </m:r>
                          </m:sub>
                        </m:sSub>
                      </m:oMath>
                    </m:oMathPara>
                  </a14:m>
                  <a:endParaRPr/>
                </a:p>
              </p:txBody>
            </p:sp>
          </mc:Choice>
          <mc:Fallback>
            <p:sp>
              <p:nvSpPr>
                <p:cNvPr id="276" name="TextBox 60">
                  <a:extLst>
                    <a:ext uri="{FF2B5EF4-FFF2-40B4-BE49-F238E27FC236}">
                      <a16:creationId xmlns:a16="http://schemas.microsoft.com/office/drawing/2014/main" id="{ABE554C1-63B9-FE47-802A-5807E4A89469}"/>
                    </a:ext>
                  </a:extLst>
                </p:cNvPr>
                <p:cNvSpPr txBox="1">
                  <a:spLocks noRot="1" noChangeAspect="1" noMove="1" noResize="1" noEditPoints="1" noAdjustHandles="1" noChangeArrowheads="1" noChangeShapeType="1" noTextEdit="1"/>
                </p:cNvSpPr>
                <p:nvPr/>
              </p:nvSpPr>
              <p:spPr>
                <a:xfrm>
                  <a:off x="6564531" y="5107251"/>
                  <a:ext cx="974010" cy="338205"/>
                </a:xfrm>
                <a:prstGeom prst="rect">
                  <a:avLst/>
                </a:prstGeom>
                <a:blipFill>
                  <a:blip r:embed="rId9"/>
                  <a:stretch>
                    <a:fillRect b="-21429"/>
                  </a:stretch>
                </a:blipFill>
              </p:spPr>
              <p:txBody>
                <a:bodyPr/>
                <a:lstStyle/>
                <a:p>
                  <a:r>
                    <a:rPr lang="zh-CN" altLang="en-US">
                      <a:noFill/>
                    </a:rPr>
                    <a:t> </a:t>
                  </a:r>
                </a:p>
              </p:txBody>
            </p:sp>
          </mc:Fallback>
        </mc:AlternateContent>
        <p:grpSp>
          <p:nvGrpSpPr>
            <p:cNvPr id="277" name="Group 62">
              <a:extLst>
                <a:ext uri="{FF2B5EF4-FFF2-40B4-BE49-F238E27FC236}">
                  <a16:creationId xmlns:a16="http://schemas.microsoft.com/office/drawing/2014/main" id="{1C2576A1-3723-B748-8D49-BF57386B83D7}"/>
                </a:ext>
              </a:extLst>
            </p:cNvPr>
            <p:cNvGrpSpPr/>
            <p:nvPr/>
          </p:nvGrpSpPr>
          <p:grpSpPr>
            <a:xfrm>
              <a:off x="9102780" y="4581128"/>
              <a:ext cx="768017" cy="523895"/>
              <a:chOff x="8146440" y="3581280"/>
              <a:chExt cx="558360" cy="380880"/>
            </a:xfrm>
          </p:grpSpPr>
          <p:sp>
            <p:nvSpPr>
              <p:cNvPr id="278" name="Rectangle 65">
                <a:extLst>
                  <a:ext uri="{FF2B5EF4-FFF2-40B4-BE49-F238E27FC236}">
                    <a16:creationId xmlns:a16="http://schemas.microsoft.com/office/drawing/2014/main" id="{5E2FBCF3-DA83-A742-BA65-570A1EF0565D}"/>
                  </a:ext>
                </a:extLst>
              </p:cNvPr>
              <p:cNvSpPr/>
              <p:nvPr/>
            </p:nvSpPr>
            <p:spPr>
              <a:xfrm>
                <a:off x="8146440" y="358128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79" name="Rectangle 66">
                <a:extLst>
                  <a:ext uri="{FF2B5EF4-FFF2-40B4-BE49-F238E27FC236}">
                    <a16:creationId xmlns:a16="http://schemas.microsoft.com/office/drawing/2014/main" id="{F1FFF212-9AA7-8B4A-BC55-E4EF3F2B3027}"/>
                  </a:ext>
                </a:extLst>
              </p:cNvPr>
              <p:cNvSpPr/>
              <p:nvPr/>
            </p:nvSpPr>
            <p:spPr>
              <a:xfrm>
                <a:off x="8425800" y="358128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80" name="Rectangle 67">
                <a:extLst>
                  <a:ext uri="{FF2B5EF4-FFF2-40B4-BE49-F238E27FC236}">
                    <a16:creationId xmlns:a16="http://schemas.microsoft.com/office/drawing/2014/main" id="{B90D2FE0-DE88-E64E-8C40-8E39078BB164}"/>
                  </a:ext>
                </a:extLst>
              </p:cNvPr>
              <p:cNvSpPr/>
              <p:nvPr/>
            </p:nvSpPr>
            <p:spPr>
              <a:xfrm>
                <a:off x="8286120" y="358128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81" name="Rectangle 68">
                <a:extLst>
                  <a:ext uri="{FF2B5EF4-FFF2-40B4-BE49-F238E27FC236}">
                    <a16:creationId xmlns:a16="http://schemas.microsoft.com/office/drawing/2014/main" id="{7ED64A48-C9E7-5B43-8B88-373D90C95CAF}"/>
                  </a:ext>
                </a:extLst>
              </p:cNvPr>
              <p:cNvSpPr/>
              <p:nvPr/>
            </p:nvSpPr>
            <p:spPr>
              <a:xfrm>
                <a:off x="8565480" y="358128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82" name="Rectangle 69">
                <a:extLst>
                  <a:ext uri="{FF2B5EF4-FFF2-40B4-BE49-F238E27FC236}">
                    <a16:creationId xmlns:a16="http://schemas.microsoft.com/office/drawing/2014/main" id="{D604A231-91B0-DC40-BC6C-DBBE74181D84}"/>
                  </a:ext>
                </a:extLst>
              </p:cNvPr>
              <p:cNvSpPr/>
              <p:nvPr/>
            </p:nvSpPr>
            <p:spPr>
              <a:xfrm>
                <a:off x="8146440" y="370836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83" name="Rectangle 70">
                <a:extLst>
                  <a:ext uri="{FF2B5EF4-FFF2-40B4-BE49-F238E27FC236}">
                    <a16:creationId xmlns:a16="http://schemas.microsoft.com/office/drawing/2014/main" id="{632AC295-D50C-5E43-B9C9-0E9FFD40ACF5}"/>
                  </a:ext>
                </a:extLst>
              </p:cNvPr>
              <p:cNvSpPr/>
              <p:nvPr/>
            </p:nvSpPr>
            <p:spPr>
              <a:xfrm>
                <a:off x="8425800" y="370836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84" name="Rectangle 71">
                <a:extLst>
                  <a:ext uri="{FF2B5EF4-FFF2-40B4-BE49-F238E27FC236}">
                    <a16:creationId xmlns:a16="http://schemas.microsoft.com/office/drawing/2014/main" id="{257DA59E-1A7F-A54C-BB29-D1BCAE40643F}"/>
                  </a:ext>
                </a:extLst>
              </p:cNvPr>
              <p:cNvSpPr/>
              <p:nvPr/>
            </p:nvSpPr>
            <p:spPr>
              <a:xfrm>
                <a:off x="8286120" y="370836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85" name="Rectangle 72">
                <a:extLst>
                  <a:ext uri="{FF2B5EF4-FFF2-40B4-BE49-F238E27FC236}">
                    <a16:creationId xmlns:a16="http://schemas.microsoft.com/office/drawing/2014/main" id="{B3678EB4-0F06-C149-98EB-036F4BB12041}"/>
                  </a:ext>
                </a:extLst>
              </p:cNvPr>
              <p:cNvSpPr/>
              <p:nvPr/>
            </p:nvSpPr>
            <p:spPr>
              <a:xfrm>
                <a:off x="8565480" y="370836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86" name="Rectangle 73">
                <a:extLst>
                  <a:ext uri="{FF2B5EF4-FFF2-40B4-BE49-F238E27FC236}">
                    <a16:creationId xmlns:a16="http://schemas.microsoft.com/office/drawing/2014/main" id="{F0E0D2A7-DB90-6342-B2F6-EEB122C18FB5}"/>
                  </a:ext>
                </a:extLst>
              </p:cNvPr>
              <p:cNvSpPr/>
              <p:nvPr/>
            </p:nvSpPr>
            <p:spPr>
              <a:xfrm>
                <a:off x="8146440" y="383544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87" name="Rectangle 74">
                <a:extLst>
                  <a:ext uri="{FF2B5EF4-FFF2-40B4-BE49-F238E27FC236}">
                    <a16:creationId xmlns:a16="http://schemas.microsoft.com/office/drawing/2014/main" id="{980640B7-7DCC-C54E-B0F1-DDA13AEBB610}"/>
                  </a:ext>
                </a:extLst>
              </p:cNvPr>
              <p:cNvSpPr/>
              <p:nvPr/>
            </p:nvSpPr>
            <p:spPr>
              <a:xfrm>
                <a:off x="8425800" y="383544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88" name="Rectangle 75">
                <a:extLst>
                  <a:ext uri="{FF2B5EF4-FFF2-40B4-BE49-F238E27FC236}">
                    <a16:creationId xmlns:a16="http://schemas.microsoft.com/office/drawing/2014/main" id="{73A8AF33-6C23-CE4A-B8AC-4A83D5A121B3}"/>
                  </a:ext>
                </a:extLst>
              </p:cNvPr>
              <p:cNvSpPr/>
              <p:nvPr/>
            </p:nvSpPr>
            <p:spPr>
              <a:xfrm>
                <a:off x="8286120" y="383544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289" name="Rectangle 76">
                <a:extLst>
                  <a:ext uri="{FF2B5EF4-FFF2-40B4-BE49-F238E27FC236}">
                    <a16:creationId xmlns:a16="http://schemas.microsoft.com/office/drawing/2014/main" id="{583E1FA4-40BA-9342-9EBD-EA615C4B045E}"/>
                  </a:ext>
                </a:extLst>
              </p:cNvPr>
              <p:cNvSpPr/>
              <p:nvPr/>
            </p:nvSpPr>
            <p:spPr>
              <a:xfrm>
                <a:off x="8565480" y="3835440"/>
                <a:ext cx="139320" cy="126720"/>
              </a:xfrm>
              <a:prstGeom prst="rect">
                <a:avLst/>
              </a:prstGeom>
              <a:solidFill>
                <a:schemeClr val="tx1">
                  <a:lumMod val="10000"/>
                  <a:lumOff val="90000"/>
                </a:schemeClr>
              </a:solidFill>
              <a:ln>
                <a:solidFill>
                  <a:schemeClr val="bg1"/>
                </a:solidFill>
                <a:round/>
              </a:ln>
            </p:spPr>
            <p:style>
              <a:lnRef idx="2">
                <a:schemeClr val="accent1">
                  <a:shade val="50000"/>
                </a:schemeClr>
              </a:lnRef>
              <a:fillRef idx="1">
                <a:schemeClr val="accent1"/>
              </a:fillRef>
              <a:effectRef idx="0">
                <a:schemeClr val="accent1"/>
              </a:effectRef>
              <a:fontRef idx="minor"/>
            </p:style>
          </p:sp>
        </p:grpSp>
        <p:cxnSp>
          <p:nvCxnSpPr>
            <p:cNvPr id="290" name="直线箭头连接符 289">
              <a:extLst>
                <a:ext uri="{FF2B5EF4-FFF2-40B4-BE49-F238E27FC236}">
                  <a16:creationId xmlns:a16="http://schemas.microsoft.com/office/drawing/2014/main" id="{E87B7A04-A80E-9C40-958C-37D27E1E9633}"/>
                </a:ext>
              </a:extLst>
            </p:cNvPr>
            <p:cNvCxnSpPr>
              <a:stCxn id="266" idx="1"/>
              <a:endCxn id="256" idx="3"/>
            </p:cNvCxnSpPr>
            <p:nvPr/>
          </p:nvCxnSpPr>
          <p:spPr bwMode="auto">
            <a:xfrm flipH="1">
              <a:off x="7494966" y="4843076"/>
              <a:ext cx="397111" cy="0"/>
            </a:xfrm>
            <a:prstGeom prst="straightConnector1">
              <a:avLst/>
            </a:prstGeom>
            <a:noFill/>
            <a:ln w="28575" cap="flat" cmpd="sng" algn="ctr">
              <a:solidFill>
                <a:srgbClr val="4D99EE"/>
              </a:solidFill>
              <a:prstDash val="solid"/>
              <a:round/>
              <a:headEnd type="none" w="med" len="med"/>
              <a:tailEnd type="triangle"/>
            </a:ln>
            <a:effectLst/>
          </p:spPr>
        </p:cxnSp>
        <p:cxnSp>
          <p:nvCxnSpPr>
            <p:cNvPr id="291" name="直线箭头连接符 290">
              <a:extLst>
                <a:ext uri="{FF2B5EF4-FFF2-40B4-BE49-F238E27FC236}">
                  <a16:creationId xmlns:a16="http://schemas.microsoft.com/office/drawing/2014/main" id="{1D870DD8-84A2-A349-A8D0-63209F19B0BE}"/>
                </a:ext>
              </a:extLst>
            </p:cNvPr>
            <p:cNvCxnSpPr/>
            <p:nvPr/>
          </p:nvCxnSpPr>
          <p:spPr bwMode="auto">
            <a:xfrm flipH="1">
              <a:off x="8690669" y="4869160"/>
              <a:ext cx="397111" cy="0"/>
            </a:xfrm>
            <a:prstGeom prst="straightConnector1">
              <a:avLst/>
            </a:prstGeom>
            <a:noFill/>
            <a:ln w="28575" cap="flat" cmpd="sng" algn="ctr">
              <a:solidFill>
                <a:srgbClr val="4D99EE"/>
              </a:solidFill>
              <a:prstDash val="solid"/>
              <a:round/>
              <a:headEnd type="none" w="med" len="med"/>
              <a:tailEnd type="triangle"/>
            </a:ln>
            <a:effectLst/>
          </p:spPr>
        </p:cxnSp>
      </p:grpSp>
    </p:spTree>
    <p:extLst>
      <p:ext uri="{BB962C8B-B14F-4D97-AF65-F5344CB8AC3E}">
        <p14:creationId xmlns:p14="http://schemas.microsoft.com/office/powerpoint/2010/main" val="3570351414"/>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07"/>
                                        </p:tgtEl>
                                        <p:attrNameLst>
                                          <p:attrName>style.visibility</p:attrName>
                                        </p:attrNameLst>
                                      </p:cBhvr>
                                      <p:to>
                                        <p:strVal val="visible"/>
                                      </p:to>
                                    </p:set>
                                    <p:animEffect transition="in" filter="wipe(up)">
                                      <p:cBhvr additive="repl">
                                        <p:cTn id="7" dur="500"/>
                                        <p:tgtEl>
                                          <p:spTgt spid="1007"/>
                                        </p:tgtEl>
                                      </p:cBhvr>
                                    </p:animEffect>
                                  </p:childTnLst>
                                </p:cTn>
                              </p:par>
                              <p:par>
                                <p:cTn id="8" presetID="1"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1008"/>
                                        </p:tgtEl>
                                        <p:attrNameLst>
                                          <p:attrName>style.visibility</p:attrName>
                                        </p:attrNameLst>
                                      </p:cBhvr>
                                      <p:to>
                                        <p:strVal val="visible"/>
                                      </p:to>
                                    </p:set>
                                    <p:animEffect transition="in" filter="wipe(up)">
                                      <p:cBhvr additive="repl">
                                        <p:cTn id="14" dur="500"/>
                                        <p:tgtEl>
                                          <p:spTgt spid="1008"/>
                                        </p:tgtEl>
                                      </p:cBhvr>
                                    </p:animEffec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BE6E233A-ED6C-7741-AFE6-12C7889220FE}"/>
              </a:ext>
            </a:extLst>
          </p:cNvPr>
          <p:cNvGrpSpPr/>
          <p:nvPr/>
        </p:nvGrpSpPr>
        <p:grpSpPr>
          <a:xfrm>
            <a:off x="7552005" y="1593216"/>
            <a:ext cx="2772568" cy="3780000"/>
            <a:chOff x="8890485" y="1727881"/>
            <a:chExt cx="2772568" cy="3780000"/>
          </a:xfrm>
        </p:grpSpPr>
        <mc:AlternateContent xmlns:mc="http://schemas.openxmlformats.org/markup-compatibility/2006">
          <mc:Choice xmlns:a14="http://schemas.microsoft.com/office/drawing/2010/main" Requires="a14">
            <p:sp>
              <p:nvSpPr>
                <p:cNvPr id="1011" name="Oval 25"/>
                <p:cNvSpPr txBox="1"/>
                <p:nvPr/>
              </p:nvSpPr>
              <p:spPr>
                <a:xfrm>
                  <a:off x="9993525" y="4157065"/>
                  <a:ext cx="504360" cy="355906"/>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m:t>
                        </m:r>
                        <m:r>
                          <a:rPr>
                            <a:latin typeface="Cambria Math" panose="02040503050406030204" pitchFamily="18" charset="0"/>
                          </a:rPr>
                          <m:t>𝑏</m:t>
                        </m:r>
                      </m:oMath>
                    </m:oMathPara>
                  </a14:m>
                  <a:endParaRPr dirty="0"/>
                </a:p>
              </p:txBody>
            </p:sp>
          </mc:Choice>
          <mc:Fallback>
            <p:sp>
              <p:nvSpPr>
                <p:cNvPr id="1011" name="Oval 25"/>
                <p:cNvSpPr txBox="1">
                  <a:spLocks noRot="1" noChangeAspect="1" noMove="1" noResize="1" noEditPoints="1" noAdjustHandles="1" noChangeArrowheads="1" noChangeShapeType="1" noTextEdit="1"/>
                </p:cNvSpPr>
                <p:nvPr/>
              </p:nvSpPr>
              <p:spPr>
                <a:xfrm>
                  <a:off x="9993525" y="4157065"/>
                  <a:ext cx="504360" cy="355906"/>
                </a:xfrm>
                <a:prstGeom prst="rect">
                  <a:avLst/>
                </a:prstGeom>
                <a:blipFill>
                  <a:blip r:embed="rId3"/>
                  <a:stretch>
                    <a:fillRect/>
                  </a:stretch>
                </a:blipFill>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E5BBA9B6-F52A-8B47-B60A-82C07040DCC7}"/>
                </a:ext>
              </a:extLst>
            </p:cNvPr>
            <p:cNvGrpSpPr/>
            <p:nvPr/>
          </p:nvGrpSpPr>
          <p:grpSpPr>
            <a:xfrm>
              <a:off x="10054005" y="4780321"/>
              <a:ext cx="390240" cy="460211"/>
              <a:chOff x="10054005" y="4780321"/>
              <a:chExt cx="390240" cy="460211"/>
            </a:xfrm>
          </p:grpSpPr>
          <p:sp>
            <p:nvSpPr>
              <p:cNvPr id="1013" name="Rectangle 27"/>
              <p:cNvSpPr/>
              <p:nvPr/>
            </p:nvSpPr>
            <p:spPr>
              <a:xfrm>
                <a:off x="10054005" y="4817646"/>
                <a:ext cx="390240" cy="385560"/>
              </a:xfrm>
              <a:prstGeom prst="rect">
                <a:avLst/>
              </a:prstGeom>
              <a:solidFill>
                <a:srgbClr val="4D99EE"/>
              </a:solidFill>
              <a:ln w="19050">
                <a:noFill/>
                <a:round/>
              </a:ln>
            </p:spPr>
            <p:style>
              <a:lnRef idx="2">
                <a:schemeClr val="accent1">
                  <a:shade val="50000"/>
                </a:schemeClr>
              </a:lnRef>
              <a:fillRef idx="1">
                <a:schemeClr val="accent1"/>
              </a:fillRef>
              <a:effectRef idx="0">
                <a:schemeClr val="accent1"/>
              </a:effectRef>
              <a:fontRef idx="minor"/>
            </p:style>
          </p:sp>
          <p:sp>
            <p:nvSpPr>
              <p:cNvPr id="1014" name="TextBox 28"/>
              <p:cNvSpPr/>
              <p:nvPr/>
            </p:nvSpPr>
            <p:spPr>
              <a:xfrm>
                <a:off x="10087778" y="4780321"/>
                <a:ext cx="322694" cy="460211"/>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l-GR" sz="2400" spc="-1" dirty="0">
                    <a:solidFill>
                      <a:schemeClr val="bg1"/>
                    </a:solidFill>
                    <a:latin typeface="Segoe UI"/>
                  </a:rPr>
                  <a:t>Σ</a:t>
                </a:r>
                <a:endParaRPr lang="en-US" sz="2400" spc="-1" dirty="0">
                  <a:solidFill>
                    <a:schemeClr val="bg1"/>
                  </a:solidFill>
                  <a:latin typeface="Arial"/>
                </a:endParaRPr>
              </a:p>
            </p:txBody>
          </p:sp>
        </p:grpSp>
        <mc:AlternateContent xmlns:mc="http://schemas.openxmlformats.org/markup-compatibility/2006">
          <mc:Choice xmlns:a14="http://schemas.microsoft.com/office/drawing/2010/main" Requires="a14">
            <p:sp>
              <p:nvSpPr>
                <p:cNvPr id="1015" name="Oval 29"/>
                <p:cNvSpPr txBox="1"/>
                <p:nvPr/>
              </p:nvSpPr>
              <p:spPr>
                <a:xfrm>
                  <a:off x="10605165" y="3053041"/>
                  <a:ext cx="504360" cy="48672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m:t>
                        </m:r>
                        <m:r>
                          <a:rPr>
                            <a:latin typeface="Cambria Math" panose="02040503050406030204" pitchFamily="18" charset="0"/>
                          </a:rPr>
                          <m:t>𝑎</m:t>
                        </m:r>
                      </m:oMath>
                    </m:oMathPara>
                  </a14:m>
                  <a:endParaRPr dirty="0"/>
                </a:p>
              </p:txBody>
            </p:sp>
          </mc:Choice>
          <mc:Fallback>
            <p:sp>
              <p:nvSpPr>
                <p:cNvPr id="1015" name="Oval 29"/>
                <p:cNvSpPr txBox="1">
                  <a:spLocks noRot="1" noChangeAspect="1" noMove="1" noResize="1" noEditPoints="1" noAdjustHandles="1" noChangeArrowheads="1" noChangeShapeType="1" noTextEdit="1"/>
                </p:cNvSpPr>
                <p:nvPr/>
              </p:nvSpPr>
              <p:spPr>
                <a:xfrm>
                  <a:off x="10605165" y="3053041"/>
                  <a:ext cx="504360" cy="4867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16" name="Oval 30"/>
                <p:cNvSpPr txBox="1"/>
                <p:nvPr/>
              </p:nvSpPr>
              <p:spPr>
                <a:xfrm>
                  <a:off x="10458285" y="1727881"/>
                  <a:ext cx="504360" cy="48672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m:t>
                        </m:r>
                        <m:r>
                          <a:rPr>
                            <a:latin typeface="Cambria Math" panose="02040503050406030204" pitchFamily="18" charset="0"/>
                          </a:rPr>
                          <m:t>𝑥</m:t>
                        </m:r>
                      </m:oMath>
                    </m:oMathPara>
                  </a14:m>
                  <a:endParaRPr/>
                </a:p>
              </p:txBody>
            </p:sp>
          </mc:Choice>
          <mc:Fallback>
            <p:sp>
              <p:nvSpPr>
                <p:cNvPr id="1016" name="Oval 30"/>
                <p:cNvSpPr txBox="1">
                  <a:spLocks noRot="1" noChangeAspect="1" noMove="1" noResize="1" noEditPoints="1" noAdjustHandles="1" noChangeArrowheads="1" noChangeShapeType="1" noTextEdit="1"/>
                </p:cNvSpPr>
                <p:nvPr/>
              </p:nvSpPr>
              <p:spPr>
                <a:xfrm>
                  <a:off x="10458285" y="1727881"/>
                  <a:ext cx="504360" cy="4867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17" name="Oval 31"/>
                <p:cNvSpPr txBox="1"/>
                <p:nvPr/>
              </p:nvSpPr>
              <p:spPr>
                <a:xfrm>
                  <a:off x="11109885" y="1731121"/>
                  <a:ext cx="504360" cy="48672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m:t>
                        </m:r>
                        <m:r>
                          <a:rPr>
                            <a:latin typeface="Cambria Math" panose="02040503050406030204" pitchFamily="18" charset="0"/>
                          </a:rPr>
                          <m:t>𝑦</m:t>
                        </m:r>
                      </m:oMath>
                    </m:oMathPara>
                  </a14:m>
                  <a:endParaRPr/>
                </a:p>
              </p:txBody>
            </p:sp>
          </mc:Choice>
          <mc:Fallback>
            <p:sp>
              <p:nvSpPr>
                <p:cNvPr id="1017" name="Oval 31"/>
                <p:cNvSpPr txBox="1">
                  <a:spLocks noRot="1" noChangeAspect="1" noMove="1" noResize="1" noEditPoints="1" noAdjustHandles="1" noChangeArrowheads="1" noChangeShapeType="1" noTextEdit="1"/>
                </p:cNvSpPr>
                <p:nvPr/>
              </p:nvSpPr>
              <p:spPr>
                <a:xfrm>
                  <a:off x="11109885" y="1731121"/>
                  <a:ext cx="504360" cy="4867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18" name="Oval 32"/>
                <p:cNvSpPr txBox="1"/>
                <p:nvPr/>
              </p:nvSpPr>
              <p:spPr>
                <a:xfrm>
                  <a:off x="11158693" y="2432341"/>
                  <a:ext cx="504360" cy="398655"/>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m:t>
                        </m:r>
                        <m:r>
                          <a:rPr>
                            <a:latin typeface="Cambria Math" panose="02040503050406030204" pitchFamily="18" charset="0"/>
                          </a:rPr>
                          <m:t>𝑧</m:t>
                        </m:r>
                      </m:oMath>
                    </m:oMathPara>
                  </a14:m>
                  <a:endParaRPr dirty="0"/>
                </a:p>
              </p:txBody>
            </p:sp>
          </mc:Choice>
          <mc:Fallback>
            <p:sp>
              <p:nvSpPr>
                <p:cNvPr id="1018" name="Oval 32"/>
                <p:cNvSpPr txBox="1">
                  <a:spLocks noRot="1" noChangeAspect="1" noMove="1" noResize="1" noEditPoints="1" noAdjustHandles="1" noChangeArrowheads="1" noChangeShapeType="1" noTextEdit="1"/>
                </p:cNvSpPr>
                <p:nvPr/>
              </p:nvSpPr>
              <p:spPr>
                <a:xfrm>
                  <a:off x="11158693" y="2432341"/>
                  <a:ext cx="504360" cy="398655"/>
                </a:xfrm>
                <a:prstGeom prst="rect">
                  <a:avLst/>
                </a:prstGeom>
                <a:blipFill>
                  <a:blip r:embed="rId7"/>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D5048972-A337-B44A-AF95-C6D15A81F3CD}"/>
                </a:ext>
              </a:extLst>
            </p:cNvPr>
            <p:cNvGrpSpPr/>
            <p:nvPr/>
          </p:nvGrpSpPr>
          <p:grpSpPr>
            <a:xfrm>
              <a:off x="10043925" y="3309026"/>
              <a:ext cx="390240" cy="439715"/>
              <a:chOff x="10043925" y="3309026"/>
              <a:chExt cx="390240" cy="439715"/>
            </a:xfrm>
          </p:grpSpPr>
          <p:sp>
            <p:nvSpPr>
              <p:cNvPr id="1020" name="Rectangle 34"/>
              <p:cNvSpPr/>
              <p:nvPr/>
            </p:nvSpPr>
            <p:spPr>
              <a:xfrm>
                <a:off x="10043925" y="3363181"/>
                <a:ext cx="390240" cy="385560"/>
              </a:xfrm>
              <a:prstGeom prst="rect">
                <a:avLst/>
              </a:prstGeom>
              <a:solidFill>
                <a:srgbClr val="4D99EE"/>
              </a:solidFill>
              <a:ln w="19050">
                <a:noFill/>
                <a:round/>
              </a:ln>
            </p:spPr>
            <p:style>
              <a:lnRef idx="2">
                <a:schemeClr val="accent1">
                  <a:shade val="50000"/>
                </a:schemeClr>
              </a:lnRef>
              <a:fillRef idx="1">
                <a:schemeClr val="accent1"/>
              </a:fillRef>
              <a:effectRef idx="0">
                <a:schemeClr val="accent1"/>
              </a:effectRef>
              <a:fontRef idx="minor"/>
            </p:style>
          </p:sp>
          <p:sp>
            <p:nvSpPr>
              <p:cNvPr id="1021" name="TextBox 35"/>
              <p:cNvSpPr/>
              <p:nvPr/>
            </p:nvSpPr>
            <p:spPr>
              <a:xfrm>
                <a:off x="10084110" y="3309026"/>
                <a:ext cx="309870" cy="398655"/>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2000" b="1" spc="-1" dirty="0">
                    <a:solidFill>
                      <a:schemeClr val="bg1"/>
                    </a:solidFill>
                    <a:latin typeface="Segoe UI"/>
                  </a:rPr>
                  <a:t>+</a:t>
                </a:r>
                <a:endParaRPr lang="en-US" sz="2000" spc="-1" dirty="0">
                  <a:solidFill>
                    <a:schemeClr val="bg1"/>
                  </a:solidFill>
                  <a:latin typeface="Arial"/>
                </a:endParaRPr>
              </a:p>
            </p:txBody>
          </p:sp>
        </p:grpSp>
        <p:grpSp>
          <p:nvGrpSpPr>
            <p:cNvPr id="6" name="组合 5">
              <a:extLst>
                <a:ext uri="{FF2B5EF4-FFF2-40B4-BE49-F238E27FC236}">
                  <a16:creationId xmlns:a16="http://schemas.microsoft.com/office/drawing/2014/main" id="{36A90482-5073-BC4B-B346-284A575C15D2}"/>
                </a:ext>
              </a:extLst>
            </p:cNvPr>
            <p:cNvGrpSpPr/>
            <p:nvPr/>
          </p:nvGrpSpPr>
          <p:grpSpPr>
            <a:xfrm>
              <a:off x="10301685" y="2459581"/>
              <a:ext cx="390240" cy="422619"/>
              <a:chOff x="10301685" y="2459581"/>
              <a:chExt cx="390240" cy="422619"/>
            </a:xfrm>
          </p:grpSpPr>
          <p:sp>
            <p:nvSpPr>
              <p:cNvPr id="1023" name="Rectangle 37"/>
              <p:cNvSpPr/>
              <p:nvPr/>
            </p:nvSpPr>
            <p:spPr>
              <a:xfrm>
                <a:off x="10301685" y="2459581"/>
                <a:ext cx="390240" cy="385560"/>
              </a:xfrm>
              <a:prstGeom prst="rect">
                <a:avLst/>
              </a:prstGeom>
              <a:solidFill>
                <a:srgbClr val="4D99EE"/>
              </a:solidFill>
              <a:ln w="19050">
                <a:noFill/>
                <a:round/>
              </a:ln>
            </p:spPr>
            <p:style>
              <a:lnRef idx="2">
                <a:schemeClr val="accent1">
                  <a:shade val="50000"/>
                </a:schemeClr>
              </a:lnRef>
              <a:fillRef idx="1">
                <a:schemeClr val="accent1"/>
              </a:fillRef>
              <a:effectRef idx="0">
                <a:schemeClr val="accent1"/>
              </a:effectRef>
              <a:fontRef idx="minor"/>
            </p:style>
          </p:sp>
          <p:sp>
            <p:nvSpPr>
              <p:cNvPr id="1024" name="TextBox 38"/>
              <p:cNvSpPr/>
              <p:nvPr/>
            </p:nvSpPr>
            <p:spPr>
              <a:xfrm>
                <a:off x="10367351" y="2483545"/>
                <a:ext cx="309870" cy="398655"/>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2000" b="1" spc="-1" dirty="0">
                    <a:solidFill>
                      <a:schemeClr val="bg1"/>
                    </a:solidFill>
                    <a:latin typeface="Segoe UI"/>
                  </a:rPr>
                  <a:t>*</a:t>
                </a:r>
                <a:endParaRPr lang="en-US" sz="2000" spc="-1" dirty="0">
                  <a:solidFill>
                    <a:schemeClr val="bg1"/>
                  </a:solidFill>
                  <a:latin typeface="Arial"/>
                </a:endParaRPr>
              </a:p>
            </p:txBody>
          </p:sp>
        </p:grpSp>
        <p:sp>
          <p:nvSpPr>
            <p:cNvPr id="1025" name="Straight Arrow Connector 39"/>
            <p:cNvSpPr/>
            <p:nvPr/>
          </p:nvSpPr>
          <p:spPr>
            <a:xfrm flipV="1">
              <a:off x="9632805" y="5202961"/>
              <a:ext cx="420840" cy="304920"/>
            </a:xfrm>
            <a:custGeom>
              <a:avLst/>
              <a:gdLst/>
              <a:ahLst/>
              <a:cxnLst/>
              <a:rect l="l" t="t" r="r" b="b"/>
              <a:pathLst>
                <a:path w="21600" h="21600">
                  <a:moveTo>
                    <a:pt x="0" y="0"/>
                  </a:moveTo>
                  <a:lnTo>
                    <a:pt x="21600" y="21600"/>
                  </a:lnTo>
                </a:path>
              </a:pathLst>
            </a:custGeom>
            <a:noFill/>
            <a:ln w="19050">
              <a:solidFill>
                <a:srgbClr val="384056"/>
              </a:solidFill>
              <a:round/>
              <a:tailEnd type="triangle" w="med" len="med"/>
              <a:extLst>
                <a:ext uri="{C807C97D-BFC1-408E-A445-0C87EB9F89A2}">
                  <ask:lineSketchStyleProps xmlns:ask="http://schemas.microsoft.com/office/drawing/2018/sketchyshapes">
                    <ask:type>
                      <ask:lineSketchFreehand/>
                    </ask:type>
                  </ask:lineSketchStyleProps>
                </a:ext>
              </a:extLst>
            </a:ln>
          </p:spPr>
          <p:style>
            <a:lnRef idx="1">
              <a:schemeClr val="accent1"/>
            </a:lnRef>
            <a:fillRef idx="0">
              <a:schemeClr val="accent1"/>
            </a:fillRef>
            <a:effectRef idx="0">
              <a:schemeClr val="accent1"/>
            </a:effectRef>
            <a:fontRef idx="minor"/>
          </p:style>
        </p:sp>
        <p:sp>
          <p:nvSpPr>
            <p:cNvPr id="1026" name="Straight Arrow Connector 40"/>
            <p:cNvSpPr/>
            <p:nvPr/>
          </p:nvSpPr>
          <p:spPr>
            <a:xfrm>
              <a:off x="9707325" y="4437961"/>
              <a:ext cx="309240" cy="379800"/>
            </a:xfrm>
            <a:custGeom>
              <a:avLst/>
              <a:gdLst/>
              <a:ahLst/>
              <a:cxnLst/>
              <a:rect l="l" t="t" r="r" b="b"/>
              <a:pathLst>
                <a:path w="21600" h="21600">
                  <a:moveTo>
                    <a:pt x="0" y="0"/>
                  </a:moveTo>
                  <a:lnTo>
                    <a:pt x="21600" y="21600"/>
                  </a:lnTo>
                </a:path>
              </a:pathLst>
            </a:custGeom>
            <a:noFill/>
            <a:ln w="19050">
              <a:solidFill>
                <a:srgbClr val="384056"/>
              </a:solidFill>
              <a:round/>
              <a:tailEnd type="triangle" w="med" len="med"/>
              <a:extLst>
                <a:ext uri="{C807C97D-BFC1-408E-A445-0C87EB9F89A2}">
                  <ask:lineSketchStyleProps xmlns:ask="http://schemas.microsoft.com/office/drawing/2018/sketchyshapes">
                    <ask:type>
                      <ask:lineSketchFreehand/>
                    </ask:type>
                  </ask:lineSketchStyleProps>
                </a:ext>
              </a:extLst>
            </a:ln>
          </p:spPr>
          <p:style>
            <a:lnRef idx="1">
              <a:schemeClr val="accent1"/>
            </a:lnRef>
            <a:fillRef idx="0">
              <a:schemeClr val="accent1"/>
            </a:fillRef>
            <a:effectRef idx="0">
              <a:schemeClr val="accent1"/>
            </a:effectRef>
            <a:fontRef idx="minor"/>
          </p:style>
        </p:sp>
        <p:sp>
          <p:nvSpPr>
            <p:cNvPr id="1027" name="Straight Arrow Connector 41"/>
            <p:cNvSpPr/>
            <p:nvPr/>
          </p:nvSpPr>
          <p:spPr>
            <a:xfrm flipH="1" flipV="1">
              <a:off x="10245525" y="4522561"/>
              <a:ext cx="11160" cy="256680"/>
            </a:xfrm>
            <a:custGeom>
              <a:avLst/>
              <a:gdLst/>
              <a:ahLst/>
              <a:cxnLst/>
              <a:rect l="l" t="t" r="r" b="b"/>
              <a:pathLst>
                <a:path w="21600" h="21600">
                  <a:moveTo>
                    <a:pt x="0" y="0"/>
                  </a:moveTo>
                  <a:lnTo>
                    <a:pt x="21600" y="21600"/>
                  </a:lnTo>
                </a:path>
              </a:pathLst>
            </a:custGeom>
            <a:noFill/>
            <a:ln w="19050">
              <a:solidFill>
                <a:srgbClr val="384056"/>
              </a:solidFill>
              <a:round/>
              <a:tailEnd type="triangle" w="med" len="med"/>
              <a:extLst>
                <a:ext uri="{C807C97D-BFC1-408E-A445-0C87EB9F89A2}">
                  <ask:lineSketchStyleProps xmlns:ask="http://schemas.microsoft.com/office/drawing/2018/sketchyshapes">
                    <ask:type>
                      <ask:lineSketchFreehand/>
                    </ask:type>
                  </ask:lineSketchStyleProps>
                </a:ext>
              </a:extLst>
            </a:ln>
          </p:spPr>
          <p:style>
            <a:lnRef idx="1">
              <a:schemeClr val="accent1"/>
            </a:lnRef>
            <a:fillRef idx="0">
              <a:schemeClr val="accent1"/>
            </a:fillRef>
            <a:effectRef idx="0">
              <a:schemeClr val="accent1"/>
            </a:effectRef>
            <a:fontRef idx="minor"/>
          </p:style>
        </p:sp>
        <p:sp>
          <p:nvSpPr>
            <p:cNvPr id="1028" name="Straight Arrow Connector 42"/>
            <p:cNvSpPr/>
            <p:nvPr/>
          </p:nvSpPr>
          <p:spPr>
            <a:xfrm flipV="1">
              <a:off x="10246245" y="3779361"/>
              <a:ext cx="3960" cy="288360"/>
            </a:xfrm>
            <a:custGeom>
              <a:avLst/>
              <a:gdLst/>
              <a:ahLst/>
              <a:cxnLst/>
              <a:rect l="l" t="t" r="r" b="b"/>
              <a:pathLst>
                <a:path w="21600" h="21600">
                  <a:moveTo>
                    <a:pt x="0" y="0"/>
                  </a:moveTo>
                  <a:lnTo>
                    <a:pt x="21600" y="21600"/>
                  </a:lnTo>
                </a:path>
              </a:pathLst>
            </a:custGeom>
            <a:noFill/>
            <a:ln w="19050">
              <a:solidFill>
                <a:srgbClr val="384056"/>
              </a:solidFill>
              <a:round/>
              <a:tailEnd type="triangle" w="med" len="med"/>
              <a:extLst>
                <a:ext uri="{C807C97D-BFC1-408E-A445-0C87EB9F89A2}">
                  <ask:lineSketchStyleProps xmlns:ask="http://schemas.microsoft.com/office/drawing/2018/sketchyshapes">
                    <ask:type>
                      <ask:lineSketchFreehand/>
                    </ask:type>
                  </ask:lineSketchStyleProps>
                </a:ext>
              </a:extLst>
            </a:ln>
          </p:spPr>
          <p:style>
            <a:lnRef idx="1">
              <a:schemeClr val="accent1"/>
            </a:lnRef>
            <a:fillRef idx="0">
              <a:schemeClr val="accent1"/>
            </a:fillRef>
            <a:effectRef idx="0">
              <a:schemeClr val="accent1"/>
            </a:effectRef>
            <a:fontRef idx="minor"/>
          </p:style>
        </p:sp>
        <p:sp>
          <p:nvSpPr>
            <p:cNvPr id="1029" name="Straight Arrow Connector 43"/>
            <p:cNvSpPr/>
            <p:nvPr/>
          </p:nvSpPr>
          <p:spPr>
            <a:xfrm>
              <a:off x="9229245" y="3352201"/>
              <a:ext cx="722880" cy="153360"/>
            </a:xfrm>
            <a:custGeom>
              <a:avLst/>
              <a:gdLst/>
              <a:ahLst/>
              <a:cxnLst/>
              <a:rect l="l" t="t" r="r" b="b"/>
              <a:pathLst>
                <a:path w="21600" h="21600">
                  <a:moveTo>
                    <a:pt x="0" y="0"/>
                  </a:moveTo>
                  <a:lnTo>
                    <a:pt x="21600" y="21600"/>
                  </a:lnTo>
                </a:path>
              </a:pathLst>
            </a:custGeom>
            <a:noFill/>
            <a:ln w="19050">
              <a:solidFill>
                <a:srgbClr val="384056"/>
              </a:solidFill>
              <a:round/>
              <a:tailEnd type="triangle" w="med" len="med"/>
              <a:extLst>
                <a:ext uri="{C807C97D-BFC1-408E-A445-0C87EB9F89A2}">
                  <ask:lineSketchStyleProps xmlns:ask="http://schemas.microsoft.com/office/drawing/2018/sketchyshapes">
                    <ask:type>
                      <ask:lineSketchFreehand/>
                    </ask:type>
                  </ask:lineSketchStyleProps>
                </a:ext>
              </a:extLst>
            </a:ln>
          </p:spPr>
          <p:style>
            <a:lnRef idx="1">
              <a:schemeClr val="accent1"/>
            </a:lnRef>
            <a:fillRef idx="0">
              <a:schemeClr val="accent1"/>
            </a:fillRef>
            <a:effectRef idx="0">
              <a:schemeClr val="accent1"/>
            </a:effectRef>
            <a:fontRef idx="minor"/>
          </p:style>
        </p:sp>
        <p:sp>
          <p:nvSpPr>
            <p:cNvPr id="1030" name="Straight Arrow Connector 44"/>
            <p:cNvSpPr/>
            <p:nvPr/>
          </p:nvSpPr>
          <p:spPr>
            <a:xfrm flipV="1">
              <a:off x="10502205" y="3377520"/>
              <a:ext cx="219600" cy="169441"/>
            </a:xfrm>
            <a:custGeom>
              <a:avLst/>
              <a:gdLst/>
              <a:ahLst/>
              <a:cxnLst/>
              <a:rect l="l" t="t" r="r" b="b"/>
              <a:pathLst>
                <a:path w="21600" h="21600">
                  <a:moveTo>
                    <a:pt x="0" y="0"/>
                  </a:moveTo>
                  <a:lnTo>
                    <a:pt x="21600" y="21600"/>
                  </a:lnTo>
                </a:path>
              </a:pathLst>
            </a:custGeom>
            <a:noFill/>
            <a:ln w="19050">
              <a:solidFill>
                <a:srgbClr val="384056"/>
              </a:solidFill>
              <a:round/>
              <a:tailEnd type="triangle" w="med" len="med"/>
              <a:extLst>
                <a:ext uri="{C807C97D-BFC1-408E-A445-0C87EB9F89A2}">
                  <ask:lineSketchStyleProps xmlns:ask="http://schemas.microsoft.com/office/drawing/2018/sketchyshapes" sd="3684848379">
                    <a:custGeom>
                      <a:avLst/>
                      <a:gdLst>
                        <a:gd name="connsiteX0" fmla="*/ 0 w 219600"/>
                        <a:gd name="connsiteY0" fmla="*/ 0 h 169441"/>
                        <a:gd name="connsiteX1" fmla="*/ 219600 w 219600"/>
                        <a:gd name="connsiteY1" fmla="*/ 169441 h 169441"/>
                      </a:gdLst>
                      <a:ahLst/>
                      <a:cxnLst>
                        <a:cxn ang="0">
                          <a:pos x="connsiteX0" y="connsiteY0"/>
                        </a:cxn>
                        <a:cxn ang="0">
                          <a:pos x="connsiteX1" y="connsiteY1"/>
                        </a:cxn>
                      </a:cxnLst>
                      <a:rect l="l" t="t" r="r" b="b"/>
                      <a:pathLst>
                        <a:path w="219600" h="169441" extrusionOk="0">
                          <a:moveTo>
                            <a:pt x="0" y="0"/>
                          </a:moveTo>
                          <a:cubicBezTo>
                            <a:pt x="110488" y="76665"/>
                            <a:pt x="110407" y="88477"/>
                            <a:pt x="219600" y="169441"/>
                          </a:cubicBezTo>
                        </a:path>
                      </a:pathLst>
                    </a:custGeom>
                    <ask:type>
                      <ask:lineSketchFreehand/>
                    </ask:type>
                  </ask:lineSketchStyleProps>
                </a:ext>
              </a:extLst>
            </a:ln>
          </p:spPr>
          <p:style>
            <a:lnRef idx="1">
              <a:schemeClr val="accent1"/>
            </a:lnRef>
            <a:fillRef idx="0">
              <a:schemeClr val="accent1"/>
            </a:fillRef>
            <a:effectRef idx="0">
              <a:schemeClr val="accent1"/>
            </a:effectRef>
            <a:fontRef idx="minor"/>
          </p:style>
        </p:sp>
        <p:sp>
          <p:nvSpPr>
            <p:cNvPr id="1031" name="Straight Arrow Connector 45"/>
            <p:cNvSpPr/>
            <p:nvPr/>
          </p:nvSpPr>
          <p:spPr>
            <a:xfrm flipH="1" flipV="1">
              <a:off x="10496085" y="2851441"/>
              <a:ext cx="181800" cy="271800"/>
            </a:xfrm>
            <a:custGeom>
              <a:avLst/>
              <a:gdLst/>
              <a:ahLst/>
              <a:cxnLst/>
              <a:rect l="l" t="t" r="r" b="b"/>
              <a:pathLst>
                <a:path w="21600" h="21600">
                  <a:moveTo>
                    <a:pt x="0" y="0"/>
                  </a:moveTo>
                  <a:lnTo>
                    <a:pt x="21600" y="21600"/>
                  </a:lnTo>
                </a:path>
              </a:pathLst>
            </a:custGeom>
            <a:noFill/>
            <a:ln w="19050">
              <a:solidFill>
                <a:srgbClr val="384056"/>
              </a:solidFill>
              <a:round/>
              <a:tailEnd type="triangle" w="med" len="med"/>
              <a:extLst>
                <a:ext uri="{C807C97D-BFC1-408E-A445-0C87EB9F89A2}">
                  <ask:lineSketchStyleProps xmlns:ask="http://schemas.microsoft.com/office/drawing/2018/sketchyshapes">
                    <ask:type>
                      <ask:lineSketchFreehand/>
                    </ask:type>
                  </ask:lineSketchStyleProps>
                </a:ext>
              </a:extLst>
            </a:ln>
          </p:spPr>
          <p:style>
            <a:lnRef idx="1">
              <a:schemeClr val="accent1"/>
            </a:lnRef>
            <a:fillRef idx="0">
              <a:schemeClr val="accent1"/>
            </a:fillRef>
            <a:effectRef idx="0">
              <a:schemeClr val="accent1"/>
            </a:effectRef>
            <a:fontRef idx="minor"/>
          </p:style>
        </p:sp>
        <p:sp>
          <p:nvSpPr>
            <p:cNvPr id="1032" name="Straight Arrow Connector 46"/>
            <p:cNvSpPr/>
            <p:nvPr/>
          </p:nvSpPr>
          <p:spPr>
            <a:xfrm>
              <a:off x="8890485" y="2139001"/>
              <a:ext cx="1391400" cy="513720"/>
            </a:xfrm>
            <a:custGeom>
              <a:avLst/>
              <a:gdLst/>
              <a:ahLst/>
              <a:cxnLst/>
              <a:rect l="l" t="t" r="r" b="b"/>
              <a:pathLst>
                <a:path w="21600" h="21600">
                  <a:moveTo>
                    <a:pt x="0" y="0"/>
                  </a:moveTo>
                  <a:lnTo>
                    <a:pt x="21600" y="21600"/>
                  </a:lnTo>
                </a:path>
              </a:pathLst>
            </a:custGeom>
            <a:noFill/>
            <a:ln w="19050">
              <a:solidFill>
                <a:srgbClr val="384056"/>
              </a:solidFill>
              <a:round/>
              <a:tailEnd type="triangle" w="med" len="med"/>
              <a:extLst>
                <a:ext uri="{C807C97D-BFC1-408E-A445-0C87EB9F89A2}">
                  <ask:lineSketchStyleProps xmlns:ask="http://schemas.microsoft.com/office/drawing/2018/sketchyshapes">
                    <ask:type>
                      <ask:lineSketchFreehand/>
                    </ask:type>
                  </ask:lineSketchStyleProps>
                </a:ext>
              </a:extLst>
            </a:ln>
          </p:spPr>
          <p:style>
            <a:lnRef idx="1">
              <a:schemeClr val="accent1"/>
            </a:lnRef>
            <a:fillRef idx="0">
              <a:schemeClr val="accent1"/>
            </a:fillRef>
            <a:effectRef idx="0">
              <a:schemeClr val="accent1"/>
            </a:effectRef>
            <a:fontRef idx="minor"/>
          </p:style>
        </p:sp>
        <p:sp>
          <p:nvSpPr>
            <p:cNvPr id="1033" name="Straight Arrow Connector 47"/>
            <p:cNvSpPr/>
            <p:nvPr/>
          </p:nvSpPr>
          <p:spPr>
            <a:xfrm>
              <a:off x="9564045" y="2143321"/>
              <a:ext cx="717840" cy="509040"/>
            </a:xfrm>
            <a:custGeom>
              <a:avLst/>
              <a:gdLst/>
              <a:ahLst/>
              <a:cxnLst/>
              <a:rect l="l" t="t" r="r" b="b"/>
              <a:pathLst>
                <a:path w="21600" h="21600">
                  <a:moveTo>
                    <a:pt x="0" y="0"/>
                  </a:moveTo>
                  <a:lnTo>
                    <a:pt x="21600" y="21600"/>
                  </a:lnTo>
                </a:path>
              </a:pathLst>
            </a:custGeom>
            <a:noFill/>
            <a:ln w="19050">
              <a:solidFill>
                <a:srgbClr val="384056"/>
              </a:solidFill>
              <a:round/>
              <a:tailEnd type="triangle" w="med" len="med"/>
              <a:extLst>
                <a:ext uri="{C807C97D-BFC1-408E-A445-0C87EB9F89A2}">
                  <ask:lineSketchStyleProps xmlns:ask="http://schemas.microsoft.com/office/drawing/2018/sketchyshapes">
                    <ask:type>
                      <ask:lineSketchFreehand/>
                    </ask:type>
                  </ask:lineSketchStyleProps>
                </a:ext>
              </a:extLst>
            </a:ln>
          </p:spPr>
          <p:style>
            <a:lnRef idx="1">
              <a:schemeClr val="accent1"/>
            </a:lnRef>
            <a:fillRef idx="0">
              <a:schemeClr val="accent1"/>
            </a:fillRef>
            <a:effectRef idx="0">
              <a:schemeClr val="accent1"/>
            </a:effectRef>
            <a:fontRef idx="minor"/>
          </p:style>
        </p:sp>
        <p:sp>
          <p:nvSpPr>
            <p:cNvPr id="1034" name="Straight Arrow Connector 48"/>
            <p:cNvSpPr/>
            <p:nvPr/>
          </p:nvSpPr>
          <p:spPr>
            <a:xfrm>
              <a:off x="10059405" y="2219281"/>
              <a:ext cx="222840" cy="433080"/>
            </a:xfrm>
            <a:custGeom>
              <a:avLst/>
              <a:gdLst/>
              <a:ahLst/>
              <a:cxnLst/>
              <a:rect l="l" t="t" r="r" b="b"/>
              <a:pathLst>
                <a:path w="21600" h="21600">
                  <a:moveTo>
                    <a:pt x="0" y="0"/>
                  </a:moveTo>
                  <a:lnTo>
                    <a:pt x="21600" y="21600"/>
                  </a:lnTo>
                </a:path>
              </a:pathLst>
            </a:custGeom>
            <a:noFill/>
            <a:ln w="19050">
              <a:solidFill>
                <a:srgbClr val="384056"/>
              </a:solidFill>
              <a:round/>
              <a:tailEnd type="triangle" w="med" len="med"/>
              <a:extLst>
                <a:ext uri="{C807C97D-BFC1-408E-A445-0C87EB9F89A2}">
                  <ask:lineSketchStyleProps xmlns:ask="http://schemas.microsoft.com/office/drawing/2018/sketchyshapes">
                    <ask:type>
                      <ask:lineSketchFreehand/>
                    </ask:type>
                  </ask:lineSketchStyleProps>
                </a:ext>
              </a:extLst>
            </a:ln>
          </p:spPr>
          <p:style>
            <a:lnRef idx="1">
              <a:schemeClr val="accent1"/>
            </a:lnRef>
            <a:fillRef idx="0">
              <a:schemeClr val="accent1"/>
            </a:fillRef>
            <a:effectRef idx="0">
              <a:schemeClr val="accent1"/>
            </a:effectRef>
            <a:fontRef idx="minor"/>
          </p:style>
        </p:sp>
        <p:sp>
          <p:nvSpPr>
            <p:cNvPr id="1035" name="Straight Arrow Connector 49"/>
            <p:cNvSpPr/>
            <p:nvPr/>
          </p:nvSpPr>
          <p:spPr>
            <a:xfrm flipV="1">
              <a:off x="10502205" y="2214241"/>
              <a:ext cx="208440" cy="237960"/>
            </a:xfrm>
            <a:custGeom>
              <a:avLst/>
              <a:gdLst/>
              <a:ahLst/>
              <a:cxnLst/>
              <a:rect l="l" t="t" r="r" b="b"/>
              <a:pathLst>
                <a:path w="21600" h="21600">
                  <a:moveTo>
                    <a:pt x="0" y="0"/>
                  </a:moveTo>
                  <a:lnTo>
                    <a:pt x="21600" y="21600"/>
                  </a:lnTo>
                </a:path>
              </a:pathLst>
            </a:custGeom>
            <a:noFill/>
            <a:ln w="19050">
              <a:solidFill>
                <a:srgbClr val="384056"/>
              </a:solidFill>
              <a:round/>
              <a:tailEnd type="triangle" w="med" len="med"/>
              <a:extLst>
                <a:ext uri="{C807C97D-BFC1-408E-A445-0C87EB9F89A2}">
                  <ask:lineSketchStyleProps xmlns:ask="http://schemas.microsoft.com/office/drawing/2018/sketchyshapes">
                    <ask:type>
                      <ask:lineSketchFreehand/>
                    </ask:type>
                  </ask:lineSketchStyleProps>
                </a:ext>
              </a:extLst>
            </a:ln>
          </p:spPr>
          <p:style>
            <a:lnRef idx="1">
              <a:schemeClr val="accent1"/>
            </a:lnRef>
            <a:fillRef idx="0">
              <a:schemeClr val="accent1"/>
            </a:fillRef>
            <a:effectRef idx="0">
              <a:schemeClr val="accent1"/>
            </a:effectRef>
            <a:fontRef idx="minor"/>
          </p:style>
        </p:sp>
        <p:sp>
          <p:nvSpPr>
            <p:cNvPr id="1036" name="Straight Arrow Connector 50"/>
            <p:cNvSpPr/>
            <p:nvPr/>
          </p:nvSpPr>
          <p:spPr>
            <a:xfrm flipV="1">
              <a:off x="10721805" y="2146201"/>
              <a:ext cx="461520" cy="505800"/>
            </a:xfrm>
            <a:custGeom>
              <a:avLst/>
              <a:gdLst/>
              <a:ahLst/>
              <a:cxnLst/>
              <a:rect l="l" t="t" r="r" b="b"/>
              <a:pathLst>
                <a:path w="21600" h="21600">
                  <a:moveTo>
                    <a:pt x="0" y="0"/>
                  </a:moveTo>
                  <a:lnTo>
                    <a:pt x="21600" y="21600"/>
                  </a:lnTo>
                </a:path>
              </a:pathLst>
            </a:custGeom>
            <a:noFill/>
            <a:ln w="19050">
              <a:solidFill>
                <a:srgbClr val="384056"/>
              </a:solidFill>
              <a:round/>
              <a:tailEnd type="triangle" w="med" len="med"/>
              <a:extLst>
                <a:ext uri="{C807C97D-BFC1-408E-A445-0C87EB9F89A2}">
                  <ask:lineSketchStyleProps xmlns:ask="http://schemas.microsoft.com/office/drawing/2018/sketchyshapes">
                    <ask:type>
                      <ask:lineSketchFreehand/>
                    </ask:type>
                  </ask:lineSketchStyleProps>
                </a:ext>
              </a:extLst>
            </a:ln>
          </p:spPr>
          <p:style>
            <a:lnRef idx="1">
              <a:schemeClr val="accent1"/>
            </a:lnRef>
            <a:fillRef idx="0">
              <a:schemeClr val="accent1"/>
            </a:fillRef>
            <a:effectRef idx="0">
              <a:schemeClr val="accent1"/>
            </a:effectRef>
            <a:fontRef idx="minor"/>
          </p:style>
        </p:sp>
        <p:sp>
          <p:nvSpPr>
            <p:cNvPr id="1037" name="Straight Arrow Connector 51"/>
            <p:cNvSpPr/>
            <p:nvPr/>
          </p:nvSpPr>
          <p:spPr>
            <a:xfrm flipV="1">
              <a:off x="10721805" y="2607361"/>
              <a:ext cx="461520" cy="45719"/>
            </a:xfrm>
            <a:custGeom>
              <a:avLst/>
              <a:gdLst/>
              <a:ahLst/>
              <a:cxnLst/>
              <a:rect l="l" t="t" r="r" b="b"/>
              <a:pathLst>
                <a:path w="21600" h="21600">
                  <a:moveTo>
                    <a:pt x="0" y="0"/>
                  </a:moveTo>
                  <a:lnTo>
                    <a:pt x="21600" y="21600"/>
                  </a:lnTo>
                </a:path>
              </a:pathLst>
            </a:custGeom>
            <a:noFill/>
            <a:ln w="19050">
              <a:solidFill>
                <a:srgbClr val="384056"/>
              </a:solidFill>
              <a:round/>
              <a:tailEnd type="triangle" w="med" len="med"/>
              <a:extLst>
                <a:ext uri="{C807C97D-BFC1-408E-A445-0C87EB9F89A2}">
                  <ask:lineSketchStyleProps xmlns:ask="http://schemas.microsoft.com/office/drawing/2018/sketchyshapes" sd="3684848379">
                    <a:custGeom>
                      <a:avLst/>
                      <a:gdLst>
                        <a:gd name="connsiteX0" fmla="*/ 0 w 461520"/>
                        <a:gd name="connsiteY0" fmla="*/ 0 h 45719"/>
                        <a:gd name="connsiteX1" fmla="*/ 461520 w 461520"/>
                        <a:gd name="connsiteY1" fmla="*/ 45719 h 45719"/>
                      </a:gdLst>
                      <a:ahLst/>
                      <a:cxnLst>
                        <a:cxn ang="0">
                          <a:pos x="connsiteX0" y="connsiteY0"/>
                        </a:cxn>
                        <a:cxn ang="0">
                          <a:pos x="connsiteX1" y="connsiteY1"/>
                        </a:cxn>
                      </a:cxnLst>
                      <a:rect l="l" t="t" r="r" b="b"/>
                      <a:pathLst>
                        <a:path w="461520" h="45719" extrusionOk="0">
                          <a:moveTo>
                            <a:pt x="0" y="0"/>
                          </a:moveTo>
                          <a:cubicBezTo>
                            <a:pt x="119663" y="18413"/>
                            <a:pt x="299332" y="36388"/>
                            <a:pt x="461520" y="45719"/>
                          </a:cubicBezTo>
                        </a:path>
                      </a:pathLst>
                    </a:custGeom>
                    <ask:type>
                      <ask:lineSketchFreehand/>
                    </ask:type>
                  </ask:lineSketchStyleProps>
                </a:ext>
              </a:extLst>
            </a:ln>
          </p:spPr>
          <p:style>
            <a:lnRef idx="1">
              <a:schemeClr val="accent1"/>
            </a:lnRef>
            <a:fillRef idx="0">
              <a:schemeClr val="accent1"/>
            </a:fillRef>
            <a:effectRef idx="0">
              <a:schemeClr val="accent1"/>
            </a:effectRef>
            <a:fontRef idx="minor"/>
          </p:style>
        </p:sp>
      </p:grpSp>
      <p:grpSp>
        <p:nvGrpSpPr>
          <p:cNvPr id="2" name="组合 1">
            <a:extLst>
              <a:ext uri="{FF2B5EF4-FFF2-40B4-BE49-F238E27FC236}">
                <a16:creationId xmlns:a16="http://schemas.microsoft.com/office/drawing/2014/main" id="{F610B1C9-67A4-4547-9BC6-D87F4A208167}"/>
              </a:ext>
            </a:extLst>
          </p:cNvPr>
          <p:cNvGrpSpPr/>
          <p:nvPr/>
        </p:nvGrpSpPr>
        <p:grpSpPr>
          <a:xfrm>
            <a:off x="6933885" y="1534320"/>
            <a:ext cx="1851480" cy="495720"/>
            <a:chOff x="6933885" y="1534320"/>
            <a:chExt cx="1851480" cy="495720"/>
          </a:xfrm>
        </p:grpSpPr>
        <p:sp>
          <p:nvSpPr>
            <p:cNvPr id="1041" name="Oval 57"/>
            <p:cNvSpPr/>
            <p:nvPr/>
          </p:nvSpPr>
          <p:spPr>
            <a:xfrm>
              <a:off x="6933885" y="1534320"/>
              <a:ext cx="504360" cy="486720"/>
            </a:xfrm>
            <a:prstGeom prst="ellipse">
              <a:avLst/>
            </a:prstGeom>
            <a:solidFill>
              <a:srgbClr val="FFB8B8"/>
            </a:solidFill>
            <a:ln>
              <a:noFill/>
              <a:round/>
            </a:ln>
            <a:effectLst/>
          </p:spPr>
          <p:style>
            <a:lnRef idx="1">
              <a:schemeClr val="accent1"/>
            </a:lnRef>
            <a:fillRef idx="2">
              <a:schemeClr val="accent1"/>
            </a:fillRef>
            <a:effectRef idx="1">
              <a:schemeClr val="accent1"/>
            </a:effectRef>
            <a:fontRef idx="minor"/>
          </p:style>
          <p:txBody>
            <a:bodyPr lIns="90000" tIns="45000" rIns="90000" bIns="45000" anchor="ctr">
              <a:noAutofit/>
            </a:bodyPr>
            <a:lstStyle/>
            <a:p>
              <a:pPr algn="ctr">
                <a:lnSpc>
                  <a:spcPct val="100000"/>
                </a:lnSpc>
                <a:buNone/>
              </a:pPr>
              <a:r>
                <a:rPr lang="en-US" sz="2400" i="1" spc="-1">
                  <a:solidFill>
                    <a:srgbClr val="1A1A1A"/>
                  </a:solidFill>
                  <a:latin typeface="Segoe UI"/>
                </a:rPr>
                <a:t>x</a:t>
              </a:r>
              <a:endParaRPr lang="en-US" sz="2400" i="1" spc="-1">
                <a:latin typeface="Arial"/>
              </a:endParaRPr>
            </a:p>
          </p:txBody>
        </p:sp>
        <p:sp>
          <p:nvSpPr>
            <p:cNvPr id="1042" name="Oval 58"/>
            <p:cNvSpPr/>
            <p:nvPr/>
          </p:nvSpPr>
          <p:spPr>
            <a:xfrm>
              <a:off x="7607445" y="1539000"/>
              <a:ext cx="504360" cy="486720"/>
            </a:xfrm>
            <a:prstGeom prst="ellipse">
              <a:avLst/>
            </a:prstGeom>
            <a:solidFill>
              <a:srgbClr val="FFB8B8"/>
            </a:solidFill>
            <a:ln>
              <a:noFill/>
              <a:round/>
            </a:ln>
            <a:effectLst/>
          </p:spPr>
          <p:style>
            <a:lnRef idx="1">
              <a:schemeClr val="accent1"/>
            </a:lnRef>
            <a:fillRef idx="2">
              <a:schemeClr val="accent1"/>
            </a:fillRef>
            <a:effectRef idx="1">
              <a:schemeClr val="accent1"/>
            </a:effectRef>
            <a:fontRef idx="minor"/>
          </p:style>
          <p:txBody>
            <a:bodyPr lIns="90000" tIns="45000" rIns="90000" bIns="45000" anchor="ctr">
              <a:noAutofit/>
            </a:bodyPr>
            <a:lstStyle/>
            <a:p>
              <a:pPr algn="ctr">
                <a:lnSpc>
                  <a:spcPct val="100000"/>
                </a:lnSpc>
                <a:buNone/>
              </a:pPr>
              <a:r>
                <a:rPr lang="en-US" sz="2400" i="1" spc="-1">
                  <a:solidFill>
                    <a:srgbClr val="1A1A1A"/>
                  </a:solidFill>
                  <a:latin typeface="Segoe UI"/>
                </a:rPr>
                <a:t>y</a:t>
              </a:r>
              <a:endParaRPr lang="en-US" sz="2400" i="1" spc="-1">
                <a:latin typeface="Arial"/>
              </a:endParaRPr>
            </a:p>
          </p:txBody>
        </p:sp>
        <p:sp>
          <p:nvSpPr>
            <p:cNvPr id="1043" name="Oval 66"/>
            <p:cNvSpPr/>
            <p:nvPr/>
          </p:nvSpPr>
          <p:spPr>
            <a:xfrm>
              <a:off x="8281005" y="1543320"/>
              <a:ext cx="504360" cy="486720"/>
            </a:xfrm>
            <a:prstGeom prst="ellipse">
              <a:avLst/>
            </a:prstGeom>
            <a:solidFill>
              <a:srgbClr val="FFB8B8"/>
            </a:solidFill>
            <a:ln>
              <a:noFill/>
              <a:round/>
            </a:ln>
            <a:effectLst/>
          </p:spPr>
          <p:style>
            <a:lnRef idx="1">
              <a:schemeClr val="accent1"/>
            </a:lnRef>
            <a:fillRef idx="2">
              <a:schemeClr val="accent1"/>
            </a:fillRef>
            <a:effectRef idx="1">
              <a:schemeClr val="accent1"/>
            </a:effectRef>
            <a:fontRef idx="minor"/>
          </p:style>
          <p:txBody>
            <a:bodyPr lIns="90000" tIns="45000" rIns="90000" bIns="45000" anchor="ctr">
              <a:noAutofit/>
            </a:bodyPr>
            <a:lstStyle/>
            <a:p>
              <a:pPr algn="ctr">
                <a:lnSpc>
                  <a:spcPct val="100000"/>
                </a:lnSpc>
                <a:buNone/>
              </a:pPr>
              <a:r>
                <a:rPr lang="en-US" sz="2400" i="1" spc="-1">
                  <a:solidFill>
                    <a:srgbClr val="1A1A1A"/>
                  </a:solidFill>
                  <a:latin typeface="Segoe UI"/>
                </a:rPr>
                <a:t>z</a:t>
              </a:r>
              <a:endParaRPr lang="en-US" sz="2400" i="1" spc="-1">
                <a:latin typeface="Arial"/>
              </a:endParaRPr>
            </a:p>
          </p:txBody>
        </p:sp>
      </p:grpSp>
      <p:grpSp>
        <p:nvGrpSpPr>
          <p:cNvPr id="3" name="组合 2">
            <a:extLst>
              <a:ext uri="{FF2B5EF4-FFF2-40B4-BE49-F238E27FC236}">
                <a16:creationId xmlns:a16="http://schemas.microsoft.com/office/drawing/2014/main" id="{CF150A3A-D834-7B4C-BDB2-37EBD3900288}"/>
              </a:ext>
            </a:extLst>
          </p:cNvPr>
          <p:cNvGrpSpPr/>
          <p:nvPr/>
        </p:nvGrpSpPr>
        <p:grpSpPr>
          <a:xfrm>
            <a:off x="7186245" y="2021400"/>
            <a:ext cx="1347120" cy="3785400"/>
            <a:chOff x="7186245" y="2021400"/>
            <a:chExt cx="1347120" cy="3785400"/>
          </a:xfrm>
        </p:grpSpPr>
        <p:sp>
          <p:nvSpPr>
            <p:cNvPr id="1045" name="Rectangle 94"/>
            <p:cNvSpPr/>
            <p:nvPr/>
          </p:nvSpPr>
          <p:spPr>
            <a:xfrm>
              <a:off x="7357605" y="2264400"/>
              <a:ext cx="390240" cy="385560"/>
            </a:xfrm>
            <a:prstGeom prst="rect">
              <a:avLst/>
            </a:prstGeom>
            <a:solidFill>
              <a:srgbClr val="4D99EE"/>
            </a:solidFill>
            <a:ln w="19050">
              <a:noFill/>
              <a:round/>
            </a:ln>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2800" spc="-1" dirty="0">
                  <a:solidFill>
                    <a:schemeClr val="bg1"/>
                  </a:solidFill>
                  <a:latin typeface="Segoe UI"/>
                </a:rPr>
                <a:t>*</a:t>
              </a:r>
              <a:endParaRPr lang="en-US" sz="2800" spc="-1" dirty="0">
                <a:solidFill>
                  <a:schemeClr val="bg1"/>
                </a:solidFill>
                <a:latin typeface="Arial"/>
              </a:endParaRPr>
            </a:p>
          </p:txBody>
        </p:sp>
        <p:sp>
          <p:nvSpPr>
            <p:cNvPr id="1046" name="Oval 95"/>
            <p:cNvSpPr/>
            <p:nvPr/>
          </p:nvSpPr>
          <p:spPr>
            <a:xfrm>
              <a:off x="7300365" y="2792520"/>
              <a:ext cx="504360" cy="486720"/>
            </a:xfrm>
            <a:prstGeom prst="ellipse">
              <a:avLst/>
            </a:prstGeom>
            <a:solidFill>
              <a:srgbClr val="FFB8B8"/>
            </a:solidFill>
            <a:ln>
              <a:noFill/>
              <a:round/>
            </a:ln>
            <a:effectLst/>
          </p:spPr>
          <p:style>
            <a:lnRef idx="1">
              <a:schemeClr val="accent1"/>
            </a:lnRef>
            <a:fillRef idx="2">
              <a:schemeClr val="accent1"/>
            </a:fillRef>
            <a:effectRef idx="1">
              <a:schemeClr val="accent1"/>
            </a:effectRef>
            <a:fontRef idx="minor"/>
          </p:style>
          <p:txBody>
            <a:bodyPr lIns="90000" tIns="45000" rIns="90000" bIns="45000" anchor="ctr">
              <a:noAutofit/>
            </a:bodyPr>
            <a:lstStyle/>
            <a:p>
              <a:pPr algn="ctr">
                <a:buNone/>
              </a:pPr>
              <a:r>
                <a:rPr lang="en-US" sz="2400" spc="-1" dirty="0">
                  <a:solidFill>
                    <a:srgbClr val="1A1A1A"/>
                  </a:solidFill>
                  <a:latin typeface="Segoe UI"/>
                </a:rPr>
                <a:t>a</a:t>
              </a:r>
              <a:endParaRPr lang="en-US" sz="2400" spc="-1" dirty="0">
                <a:latin typeface="Arial"/>
              </a:endParaRPr>
            </a:p>
          </p:txBody>
        </p:sp>
        <p:sp>
          <p:nvSpPr>
            <p:cNvPr id="1047" name="Rectangle 96"/>
            <p:cNvSpPr/>
            <p:nvPr/>
          </p:nvSpPr>
          <p:spPr>
            <a:xfrm>
              <a:off x="7908765" y="3184920"/>
              <a:ext cx="390240" cy="385560"/>
            </a:xfrm>
            <a:prstGeom prst="rect">
              <a:avLst/>
            </a:prstGeom>
            <a:solidFill>
              <a:srgbClr val="4D99EE"/>
            </a:solidFill>
            <a:ln w="19050">
              <a:noFill/>
              <a:round/>
            </a:ln>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n-US" sz="2400" spc="-1">
                  <a:solidFill>
                    <a:schemeClr val="bg1"/>
                  </a:solidFill>
                  <a:latin typeface="Segoe UI"/>
                </a:rPr>
                <a:t>+</a:t>
              </a:r>
              <a:endParaRPr lang="en-US" sz="2400" spc="-1">
                <a:solidFill>
                  <a:schemeClr val="bg1"/>
                </a:solidFill>
                <a:latin typeface="Arial"/>
              </a:endParaRPr>
            </a:p>
          </p:txBody>
        </p:sp>
        <p:sp>
          <p:nvSpPr>
            <p:cNvPr id="1048" name="Oval 97"/>
            <p:cNvSpPr/>
            <p:nvPr/>
          </p:nvSpPr>
          <p:spPr>
            <a:xfrm>
              <a:off x="7851705" y="3859800"/>
              <a:ext cx="504360" cy="486720"/>
            </a:xfrm>
            <a:prstGeom prst="ellipse">
              <a:avLst/>
            </a:prstGeom>
            <a:solidFill>
              <a:srgbClr val="FFB8B8"/>
            </a:solidFill>
            <a:ln>
              <a:noFill/>
              <a:round/>
            </a:ln>
            <a:effectLst/>
          </p:spPr>
          <p:style>
            <a:lnRef idx="1">
              <a:schemeClr val="accent1"/>
            </a:lnRef>
            <a:fillRef idx="2">
              <a:schemeClr val="accent1"/>
            </a:fillRef>
            <a:effectRef idx="1">
              <a:schemeClr val="accent1"/>
            </a:effectRef>
            <a:fontRef idx="minor"/>
          </p:style>
          <p:txBody>
            <a:bodyPr lIns="90000" tIns="45000" rIns="90000" bIns="45000" anchor="ctr">
              <a:noAutofit/>
            </a:bodyPr>
            <a:lstStyle/>
            <a:p>
              <a:pPr algn="ctr">
                <a:buNone/>
              </a:pPr>
              <a:r>
                <a:rPr lang="en-US" sz="2400" spc="-1">
                  <a:solidFill>
                    <a:srgbClr val="1A1A1A"/>
                  </a:solidFill>
                  <a:latin typeface="Segoe UI"/>
                </a:rPr>
                <a:t>b</a:t>
              </a:r>
              <a:endParaRPr lang="en-US" sz="2400" spc="-1">
                <a:latin typeface="Arial"/>
              </a:endParaRPr>
            </a:p>
          </p:txBody>
        </p:sp>
        <p:sp>
          <p:nvSpPr>
            <p:cNvPr id="1049" name="Rectangle 98"/>
            <p:cNvSpPr/>
            <p:nvPr/>
          </p:nvSpPr>
          <p:spPr>
            <a:xfrm>
              <a:off x="7908765" y="4629000"/>
              <a:ext cx="390240" cy="385560"/>
            </a:xfrm>
            <a:prstGeom prst="rect">
              <a:avLst/>
            </a:prstGeom>
            <a:solidFill>
              <a:srgbClr val="4D99EE"/>
            </a:solidFill>
            <a:ln w="19050">
              <a:noFill/>
              <a:round/>
            </a:ln>
            <a:effectLst/>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el-GR" sz="2400" spc="-1">
                  <a:solidFill>
                    <a:schemeClr val="bg1"/>
                  </a:solidFill>
                  <a:latin typeface="Segoe UI"/>
                </a:rPr>
                <a:t>Σ</a:t>
              </a:r>
              <a:endParaRPr lang="en-US" sz="2400" spc="-1">
                <a:solidFill>
                  <a:schemeClr val="bg1"/>
                </a:solidFill>
                <a:latin typeface="Arial"/>
              </a:endParaRPr>
            </a:p>
          </p:txBody>
        </p:sp>
        <p:sp>
          <p:nvSpPr>
            <p:cNvPr id="1050" name="Oval 99"/>
            <p:cNvSpPr/>
            <p:nvPr/>
          </p:nvSpPr>
          <p:spPr>
            <a:xfrm>
              <a:off x="7826573" y="5320080"/>
              <a:ext cx="504360" cy="486720"/>
            </a:xfrm>
            <a:prstGeom prst="ellipse">
              <a:avLst/>
            </a:prstGeom>
            <a:solidFill>
              <a:srgbClr val="FFB8B8"/>
            </a:solidFill>
            <a:ln>
              <a:noFill/>
              <a:round/>
            </a:ln>
            <a:effectLst/>
          </p:spPr>
          <p:style>
            <a:lnRef idx="1">
              <a:schemeClr val="accent1"/>
            </a:lnRef>
            <a:fillRef idx="2">
              <a:schemeClr val="accent1"/>
            </a:fillRef>
            <a:effectRef idx="1">
              <a:schemeClr val="accent1"/>
            </a:effectRef>
            <a:fontRef idx="minor"/>
          </p:style>
          <p:txBody>
            <a:bodyPr lIns="90000" tIns="45000" rIns="90000" bIns="45000" anchor="ctr">
              <a:noAutofit/>
            </a:bodyPr>
            <a:lstStyle/>
            <a:p>
              <a:pPr algn="ctr">
                <a:buNone/>
              </a:pPr>
              <a:r>
                <a:rPr lang="en-US" sz="2800" spc="-1">
                  <a:solidFill>
                    <a:srgbClr val="1A1A1A"/>
                  </a:solidFill>
                  <a:latin typeface="Segoe UI"/>
                </a:rPr>
                <a:t>c</a:t>
              </a:r>
              <a:endParaRPr lang="en-US" sz="2800" spc="-1">
                <a:latin typeface="Arial"/>
              </a:endParaRPr>
            </a:p>
          </p:txBody>
        </p:sp>
        <p:sp>
          <p:nvSpPr>
            <p:cNvPr id="1051" name="Straight Arrow Connector 100"/>
            <p:cNvSpPr/>
            <p:nvPr/>
          </p:nvSpPr>
          <p:spPr>
            <a:xfrm>
              <a:off x="7186245" y="2021400"/>
              <a:ext cx="366120" cy="242640"/>
            </a:xfrm>
            <a:custGeom>
              <a:avLst/>
              <a:gdLst/>
              <a:ahLst/>
              <a:cxnLst/>
              <a:rect l="l" t="t" r="r" b="b"/>
              <a:pathLst>
                <a:path w="21600" h="21600">
                  <a:moveTo>
                    <a:pt x="0" y="0"/>
                  </a:moveTo>
                  <a:lnTo>
                    <a:pt x="21600" y="21600"/>
                  </a:lnTo>
                </a:path>
              </a:pathLst>
            </a:custGeom>
            <a:noFill/>
            <a:ln w="19050">
              <a:solidFill>
                <a:schemeClr val="bg2"/>
              </a:solidFill>
              <a:round/>
              <a:tailEnd type="triangle" w="med" len="med"/>
              <a:extLst>
                <a:ext uri="{C807C97D-BFC1-408E-A445-0C87EB9F89A2}">
                  <ask:lineSketchStyleProps xmlns:ask="http://schemas.microsoft.com/office/drawing/2018/sketchyshapes">
                    <ask:type>
                      <ask:lineSketchFreehand/>
                    </ask:type>
                  </ask:lineSketchStyleProps>
                </a:ext>
              </a:extLst>
            </a:ln>
            <a:effectLst/>
          </p:spPr>
          <p:style>
            <a:lnRef idx="3">
              <a:schemeClr val="accent3"/>
            </a:lnRef>
            <a:fillRef idx="0">
              <a:schemeClr val="accent3"/>
            </a:fillRef>
            <a:effectRef idx="2">
              <a:schemeClr val="accent3"/>
            </a:effectRef>
            <a:fontRef idx="minor"/>
          </p:style>
        </p:sp>
        <p:sp>
          <p:nvSpPr>
            <p:cNvPr id="1052" name="Straight Arrow Connector 101"/>
            <p:cNvSpPr/>
            <p:nvPr/>
          </p:nvSpPr>
          <p:spPr>
            <a:xfrm flipH="1">
              <a:off x="7552725" y="2026080"/>
              <a:ext cx="306720" cy="238320"/>
            </a:xfrm>
            <a:custGeom>
              <a:avLst/>
              <a:gdLst/>
              <a:ahLst/>
              <a:cxnLst/>
              <a:rect l="l" t="t" r="r" b="b"/>
              <a:pathLst>
                <a:path w="21600" h="21600">
                  <a:moveTo>
                    <a:pt x="0" y="0"/>
                  </a:moveTo>
                  <a:lnTo>
                    <a:pt x="21600" y="21600"/>
                  </a:lnTo>
                </a:path>
              </a:pathLst>
            </a:custGeom>
            <a:noFill/>
            <a:ln w="19050">
              <a:solidFill>
                <a:schemeClr val="bg2"/>
              </a:solidFill>
              <a:round/>
              <a:tailEnd type="triangle" w="med" len="med"/>
              <a:extLst>
                <a:ext uri="{C807C97D-BFC1-408E-A445-0C87EB9F89A2}">
                  <ask:lineSketchStyleProps xmlns:ask="http://schemas.microsoft.com/office/drawing/2018/sketchyshapes">
                    <ask:type>
                      <ask:lineSketchFreehand/>
                    </ask:type>
                  </ask:lineSketchStyleProps>
                </a:ext>
              </a:extLst>
            </a:ln>
            <a:effectLst/>
          </p:spPr>
          <p:style>
            <a:lnRef idx="3">
              <a:schemeClr val="accent3"/>
            </a:lnRef>
            <a:fillRef idx="0">
              <a:schemeClr val="accent3"/>
            </a:fillRef>
            <a:effectRef idx="2">
              <a:schemeClr val="accent3"/>
            </a:effectRef>
            <a:fontRef idx="minor"/>
          </p:style>
        </p:sp>
        <p:sp>
          <p:nvSpPr>
            <p:cNvPr id="1053" name="Straight Arrow Connector 105"/>
            <p:cNvSpPr/>
            <p:nvPr/>
          </p:nvSpPr>
          <p:spPr>
            <a:xfrm flipH="1">
              <a:off x="7552005" y="2650320"/>
              <a:ext cx="360" cy="142200"/>
            </a:xfrm>
            <a:custGeom>
              <a:avLst/>
              <a:gdLst/>
              <a:ahLst/>
              <a:cxnLst/>
              <a:rect l="l" t="t" r="r" b="b"/>
              <a:pathLst>
                <a:path w="21600" h="21600">
                  <a:moveTo>
                    <a:pt x="0" y="0"/>
                  </a:moveTo>
                  <a:lnTo>
                    <a:pt x="21600" y="21600"/>
                  </a:lnTo>
                </a:path>
              </a:pathLst>
            </a:custGeom>
            <a:noFill/>
            <a:ln w="19050">
              <a:solidFill>
                <a:schemeClr val="bg2"/>
              </a:solidFill>
              <a:round/>
              <a:tailEnd type="triangle" w="med" len="med"/>
              <a:extLst>
                <a:ext uri="{C807C97D-BFC1-408E-A445-0C87EB9F89A2}">
                  <ask:lineSketchStyleProps xmlns:ask="http://schemas.microsoft.com/office/drawing/2018/sketchyshapes">
                    <ask:type>
                      <ask:lineSketchFreehand/>
                    </ask:type>
                  </ask:lineSketchStyleProps>
                </a:ext>
              </a:extLst>
            </a:ln>
            <a:effectLst/>
          </p:spPr>
          <p:style>
            <a:lnRef idx="3">
              <a:schemeClr val="accent3"/>
            </a:lnRef>
            <a:fillRef idx="0">
              <a:schemeClr val="accent3"/>
            </a:fillRef>
            <a:effectRef idx="2">
              <a:schemeClr val="accent3"/>
            </a:effectRef>
            <a:fontRef idx="minor"/>
          </p:style>
        </p:sp>
        <p:sp>
          <p:nvSpPr>
            <p:cNvPr id="1054" name="Straight Arrow Connector 108"/>
            <p:cNvSpPr/>
            <p:nvPr/>
          </p:nvSpPr>
          <p:spPr>
            <a:xfrm>
              <a:off x="7730925" y="3208320"/>
              <a:ext cx="178200" cy="169200"/>
            </a:xfrm>
            <a:custGeom>
              <a:avLst/>
              <a:gdLst/>
              <a:ahLst/>
              <a:cxnLst/>
              <a:rect l="l" t="t" r="r" b="b"/>
              <a:pathLst>
                <a:path w="21600" h="21600">
                  <a:moveTo>
                    <a:pt x="0" y="0"/>
                  </a:moveTo>
                  <a:lnTo>
                    <a:pt x="21600" y="21600"/>
                  </a:lnTo>
                </a:path>
              </a:pathLst>
            </a:custGeom>
            <a:noFill/>
            <a:ln w="19050">
              <a:solidFill>
                <a:schemeClr val="bg2"/>
              </a:solidFill>
              <a:round/>
              <a:tailEnd type="triangle" w="med" len="med"/>
              <a:extLst>
                <a:ext uri="{C807C97D-BFC1-408E-A445-0C87EB9F89A2}">
                  <ask:lineSketchStyleProps xmlns:ask="http://schemas.microsoft.com/office/drawing/2018/sketchyshapes">
                    <ask:type>
                      <ask:lineSketchFreehand/>
                    </ask:type>
                  </ask:lineSketchStyleProps>
                </a:ext>
              </a:extLst>
            </a:ln>
            <a:effectLst/>
          </p:spPr>
          <p:style>
            <a:lnRef idx="3">
              <a:schemeClr val="accent3"/>
            </a:lnRef>
            <a:fillRef idx="0">
              <a:schemeClr val="accent3"/>
            </a:fillRef>
            <a:effectRef idx="2">
              <a:schemeClr val="accent3"/>
            </a:effectRef>
            <a:fontRef idx="minor"/>
          </p:style>
        </p:sp>
        <p:sp>
          <p:nvSpPr>
            <p:cNvPr id="1055" name="Straight Arrow Connector 113"/>
            <p:cNvSpPr/>
            <p:nvPr/>
          </p:nvSpPr>
          <p:spPr>
            <a:xfrm flipH="1">
              <a:off x="8104965" y="2030400"/>
              <a:ext cx="428400" cy="1154160"/>
            </a:xfrm>
            <a:custGeom>
              <a:avLst/>
              <a:gdLst/>
              <a:ahLst/>
              <a:cxnLst/>
              <a:rect l="l" t="t" r="r" b="b"/>
              <a:pathLst>
                <a:path w="21600" h="21600">
                  <a:moveTo>
                    <a:pt x="0" y="0"/>
                  </a:moveTo>
                  <a:lnTo>
                    <a:pt x="21600" y="21600"/>
                  </a:lnTo>
                </a:path>
              </a:pathLst>
            </a:custGeom>
            <a:noFill/>
            <a:ln w="19050">
              <a:solidFill>
                <a:schemeClr val="bg2"/>
              </a:solidFill>
              <a:round/>
              <a:tailEnd type="triangle" w="med" len="med"/>
              <a:extLst>
                <a:ext uri="{C807C97D-BFC1-408E-A445-0C87EB9F89A2}">
                  <ask:lineSketchStyleProps xmlns:ask="http://schemas.microsoft.com/office/drawing/2018/sketchyshapes">
                    <ask:type>
                      <ask:lineSketchFreehand/>
                    </ask:type>
                  </ask:lineSketchStyleProps>
                </a:ext>
              </a:extLst>
            </a:ln>
            <a:effectLst/>
          </p:spPr>
          <p:style>
            <a:lnRef idx="3">
              <a:schemeClr val="accent3"/>
            </a:lnRef>
            <a:fillRef idx="0">
              <a:schemeClr val="accent3"/>
            </a:fillRef>
            <a:effectRef idx="2">
              <a:schemeClr val="accent3"/>
            </a:effectRef>
            <a:fontRef idx="minor"/>
          </p:style>
        </p:sp>
        <p:sp>
          <p:nvSpPr>
            <p:cNvPr id="1056" name="Straight Arrow Connector 116"/>
            <p:cNvSpPr/>
            <p:nvPr/>
          </p:nvSpPr>
          <p:spPr>
            <a:xfrm flipH="1">
              <a:off x="8102085" y="3570780"/>
              <a:ext cx="3600" cy="288720"/>
            </a:xfrm>
            <a:custGeom>
              <a:avLst/>
              <a:gdLst/>
              <a:ahLst/>
              <a:cxnLst/>
              <a:rect l="l" t="t" r="r" b="b"/>
              <a:pathLst>
                <a:path w="21600" h="21600">
                  <a:moveTo>
                    <a:pt x="0" y="0"/>
                  </a:moveTo>
                  <a:lnTo>
                    <a:pt x="21600" y="21600"/>
                  </a:lnTo>
                </a:path>
              </a:pathLst>
            </a:custGeom>
            <a:noFill/>
            <a:ln w="19050">
              <a:solidFill>
                <a:schemeClr val="bg2"/>
              </a:solidFill>
              <a:round/>
              <a:tailEnd type="triangle" w="med" len="med"/>
              <a:extLst>
                <a:ext uri="{C807C97D-BFC1-408E-A445-0C87EB9F89A2}">
                  <ask:lineSketchStyleProps xmlns:ask="http://schemas.microsoft.com/office/drawing/2018/sketchyshapes">
                    <ask:type>
                      <ask:lineSketchFreehand/>
                    </ask:type>
                  </ask:lineSketchStyleProps>
                </a:ext>
              </a:extLst>
            </a:ln>
            <a:effectLst/>
          </p:spPr>
          <p:style>
            <a:lnRef idx="3">
              <a:schemeClr val="accent3"/>
            </a:lnRef>
            <a:fillRef idx="0">
              <a:schemeClr val="accent3"/>
            </a:fillRef>
            <a:effectRef idx="2">
              <a:schemeClr val="accent3"/>
            </a:effectRef>
            <a:fontRef idx="minor"/>
          </p:style>
        </p:sp>
        <p:sp>
          <p:nvSpPr>
            <p:cNvPr id="1057" name="Straight Arrow Connector 122"/>
            <p:cNvSpPr/>
            <p:nvPr/>
          </p:nvSpPr>
          <p:spPr>
            <a:xfrm>
              <a:off x="8098305" y="4346820"/>
              <a:ext cx="11160" cy="281880"/>
            </a:xfrm>
            <a:custGeom>
              <a:avLst/>
              <a:gdLst/>
              <a:ahLst/>
              <a:cxnLst/>
              <a:rect l="l" t="t" r="r" b="b"/>
              <a:pathLst>
                <a:path w="21600" h="21600">
                  <a:moveTo>
                    <a:pt x="0" y="0"/>
                  </a:moveTo>
                  <a:lnTo>
                    <a:pt x="21600" y="21600"/>
                  </a:lnTo>
                </a:path>
              </a:pathLst>
            </a:custGeom>
            <a:noFill/>
            <a:ln w="19050">
              <a:solidFill>
                <a:schemeClr val="bg2"/>
              </a:solidFill>
              <a:round/>
              <a:tailEnd type="triangle" w="med" len="med"/>
              <a:extLst>
                <a:ext uri="{C807C97D-BFC1-408E-A445-0C87EB9F89A2}">
                  <ask:lineSketchStyleProps xmlns:ask="http://schemas.microsoft.com/office/drawing/2018/sketchyshapes">
                    <ask:type>
                      <ask:lineSketchFreehand/>
                    </ask:type>
                  </ask:lineSketchStyleProps>
                </a:ext>
              </a:extLst>
            </a:ln>
            <a:effectLst/>
          </p:spPr>
          <p:style>
            <a:lnRef idx="3">
              <a:schemeClr val="accent3"/>
            </a:lnRef>
            <a:fillRef idx="0">
              <a:schemeClr val="accent3"/>
            </a:fillRef>
            <a:effectRef idx="2">
              <a:schemeClr val="accent3"/>
            </a:effectRef>
            <a:fontRef idx="minor"/>
          </p:style>
        </p:sp>
        <p:sp>
          <p:nvSpPr>
            <p:cNvPr id="1058" name="Straight Arrow Connector 125"/>
            <p:cNvSpPr/>
            <p:nvPr/>
          </p:nvSpPr>
          <p:spPr>
            <a:xfrm flipH="1">
              <a:off x="8101365" y="5014860"/>
              <a:ext cx="5040" cy="304920"/>
            </a:xfrm>
            <a:custGeom>
              <a:avLst/>
              <a:gdLst/>
              <a:ahLst/>
              <a:cxnLst/>
              <a:rect l="l" t="t" r="r" b="b"/>
              <a:pathLst>
                <a:path w="21600" h="21600">
                  <a:moveTo>
                    <a:pt x="0" y="0"/>
                  </a:moveTo>
                  <a:lnTo>
                    <a:pt x="21600" y="21600"/>
                  </a:lnTo>
                </a:path>
              </a:pathLst>
            </a:custGeom>
            <a:noFill/>
            <a:ln w="19050">
              <a:solidFill>
                <a:schemeClr val="bg2"/>
              </a:solidFill>
              <a:round/>
              <a:tailEnd type="triangle" w="med" len="med"/>
              <a:extLst>
                <a:ext uri="{C807C97D-BFC1-408E-A445-0C87EB9F89A2}">
                  <ask:lineSketchStyleProps xmlns:ask="http://schemas.microsoft.com/office/drawing/2018/sketchyshapes">
                    <ask:type>
                      <ask:lineSketchFreehand/>
                    </ask:type>
                  </ask:lineSketchStyleProps>
                </a:ext>
              </a:extLst>
            </a:ln>
            <a:effectLst/>
          </p:spPr>
          <p:style>
            <a:lnRef idx="3">
              <a:schemeClr val="accent3"/>
            </a:lnRef>
            <a:fillRef idx="0">
              <a:schemeClr val="accent3"/>
            </a:fillRef>
            <a:effectRef idx="2">
              <a:schemeClr val="accent3"/>
            </a:effectRef>
            <a:fontRef idx="minor"/>
          </p:style>
        </p:sp>
      </p:grpSp>
      <p:sp>
        <p:nvSpPr>
          <p:cNvPr id="57" name="PlaceHolder 1">
            <a:extLst>
              <a:ext uri="{FF2B5EF4-FFF2-40B4-BE49-F238E27FC236}">
                <a16:creationId xmlns:a16="http://schemas.microsoft.com/office/drawing/2014/main" id="{69C95E84-EDC5-E14C-AEFD-89349FF5DBFA}"/>
              </a:ext>
            </a:extLst>
          </p:cNvPr>
          <p:cNvSpPr txBox="1">
            <a:spLocks/>
          </p:cNvSpPr>
          <p:nvPr/>
        </p:nvSpPr>
        <p:spPr>
          <a:xfrm>
            <a:off x="590621" y="457200"/>
            <a:ext cx="11606142" cy="553680"/>
          </a:xfrm>
          <a:prstGeom prst="rect">
            <a:avLst/>
          </a:prstGeom>
          <a:noFill/>
          <a:ln w="0">
            <a:noFill/>
          </a:ln>
        </p:spPr>
        <p:txBody>
          <a:bodyPr lIns="0" tIns="0" rIns="0" bIns="0" anchor="t">
            <a:noAutofit/>
          </a:bodyPr>
          <a:lst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sz="3600" kern="0" spc="-52">
                <a:solidFill>
                  <a:srgbClr val="384056"/>
                </a:solidFill>
                <a:latin typeface="+mj-ea"/>
              </a:rPr>
              <a:t>Programming Language and Programming Model</a:t>
            </a:r>
            <a:endParaRPr lang="en-US" sz="3600" b="0" kern="0" spc="-1" dirty="0">
              <a:solidFill>
                <a:srgbClr val="384056"/>
              </a:solidFill>
              <a:latin typeface="+mj-ea"/>
            </a:endParaRPr>
          </a:p>
        </p:txBody>
      </p:sp>
      <p:sp>
        <p:nvSpPr>
          <p:cNvPr id="58" name="TextBox 45">
            <a:extLst>
              <a:ext uri="{FF2B5EF4-FFF2-40B4-BE49-F238E27FC236}">
                <a16:creationId xmlns:a16="http://schemas.microsoft.com/office/drawing/2014/main" id="{CEBCEA92-E915-994B-A098-6B1F24F48785}"/>
              </a:ext>
            </a:extLst>
          </p:cNvPr>
          <p:cNvSpPr/>
          <p:nvPr/>
        </p:nvSpPr>
        <p:spPr>
          <a:xfrm>
            <a:off x="950711" y="2204864"/>
            <a:ext cx="4230360" cy="1475873"/>
          </a:xfrm>
          <a:prstGeom prst="rect">
            <a:avLst/>
          </a:prstGeom>
          <a:solidFill>
            <a:schemeClr val="bg1">
              <a:lumMod val="95000"/>
            </a:scheme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r>
              <a:rPr lang="en-US" sz="1500" b="1" spc="-1" dirty="0">
                <a:solidFill>
                  <a:srgbClr val="ACACAC"/>
                </a:solidFill>
                <a:latin typeface="Courier New"/>
              </a:rPr>
              <a:t>import</a:t>
            </a:r>
            <a:r>
              <a:rPr lang="zh-CN" altLang="en-US" sz="1500" b="1" spc="-1" dirty="0">
                <a:solidFill>
                  <a:srgbClr val="ACACAC"/>
                </a:solidFill>
                <a:latin typeface="Courier New"/>
              </a:rPr>
              <a:t> </a:t>
            </a:r>
            <a:r>
              <a:rPr lang="en-US" sz="1500" b="1" spc="-1" dirty="0">
                <a:solidFill>
                  <a:srgbClr val="1A1A1A"/>
                </a:solidFill>
                <a:latin typeface="Courier New"/>
              </a:rPr>
              <a:t>torch</a:t>
            </a:r>
            <a:endParaRPr lang="en-US" sz="1500" spc="-1" dirty="0">
              <a:latin typeface="Arial"/>
            </a:endParaRPr>
          </a:p>
          <a:p>
            <a:endParaRPr lang="en-US" sz="1500" spc="-1" dirty="0">
              <a:latin typeface="Arial"/>
            </a:endParaRPr>
          </a:p>
          <a:p>
            <a:r>
              <a:rPr lang="en-US" sz="1500" b="1" spc="-1" dirty="0">
                <a:solidFill>
                  <a:srgbClr val="1A1A1A"/>
                </a:solidFill>
                <a:latin typeface="Courier New"/>
              </a:rPr>
              <a:t>N, D = </a:t>
            </a:r>
            <a:r>
              <a:rPr lang="en-US" sz="1500" b="1" spc="-1" dirty="0">
                <a:solidFill>
                  <a:srgbClr val="ACACAC"/>
                </a:solidFill>
                <a:latin typeface="Courier New"/>
              </a:rPr>
              <a:t>3</a:t>
            </a:r>
            <a:r>
              <a:rPr lang="en-US" sz="1500" b="1" spc="-1" dirty="0">
                <a:solidFill>
                  <a:srgbClr val="1A1A1A"/>
                </a:solidFill>
                <a:latin typeface="Courier New"/>
              </a:rPr>
              <a:t>, </a:t>
            </a:r>
            <a:r>
              <a:rPr lang="en-US" sz="1500" b="1" spc="-1" dirty="0">
                <a:solidFill>
                  <a:srgbClr val="ACACAC"/>
                </a:solidFill>
                <a:latin typeface="Courier New"/>
              </a:rPr>
              <a:t>4</a:t>
            </a:r>
            <a:endParaRPr lang="en-US" sz="1500" spc="-1" dirty="0">
              <a:latin typeface="Arial"/>
            </a:endParaRPr>
          </a:p>
          <a:p>
            <a:r>
              <a:rPr lang="en-US" sz="1500" b="1" spc="-1" dirty="0">
                <a:solidFill>
                  <a:srgbClr val="1A1A1A"/>
                </a:solidFill>
                <a:latin typeface="Courier New"/>
              </a:rPr>
              <a:t>x = </a:t>
            </a:r>
            <a:r>
              <a:rPr lang="en-US" sz="1500" b="1" spc="-1" dirty="0" err="1">
                <a:solidFill>
                  <a:srgbClr val="1A1A1A"/>
                </a:solidFill>
                <a:latin typeface="Courier New"/>
              </a:rPr>
              <a:t>torch</a:t>
            </a:r>
            <a:r>
              <a:rPr lang="en-US" altLang="zh-CN" sz="1500" b="1" spc="-1" dirty="0" err="1">
                <a:solidFill>
                  <a:srgbClr val="1A1A1A"/>
                </a:solidFill>
                <a:latin typeface="Courier New"/>
              </a:rPr>
              <a:t>.randn</a:t>
            </a:r>
            <a:r>
              <a:rPr lang="en-US" sz="1500" b="1" spc="-1" dirty="0">
                <a:solidFill>
                  <a:srgbClr val="1A1A1A"/>
                </a:solidFill>
                <a:latin typeface="Courier New"/>
              </a:rPr>
              <a:t>(N, D)</a:t>
            </a:r>
            <a:endParaRPr lang="en-US" sz="1500" spc="-1" dirty="0">
              <a:latin typeface="Arial"/>
            </a:endParaRPr>
          </a:p>
          <a:p>
            <a:r>
              <a:rPr lang="en-US" sz="1500" b="1" spc="-1" dirty="0">
                <a:solidFill>
                  <a:srgbClr val="1A1A1A"/>
                </a:solidFill>
                <a:latin typeface="Courier New"/>
              </a:rPr>
              <a:t>y = </a:t>
            </a:r>
            <a:r>
              <a:rPr lang="en-US" altLang="zh-CN" sz="1500" b="1" spc="-1" dirty="0" err="1">
                <a:solidFill>
                  <a:srgbClr val="1A1A1A"/>
                </a:solidFill>
                <a:latin typeface="Courier New"/>
              </a:rPr>
              <a:t>torch.randn</a:t>
            </a:r>
            <a:r>
              <a:rPr lang="en-US" sz="1500" b="1" spc="-1" dirty="0">
                <a:solidFill>
                  <a:srgbClr val="1A1A1A"/>
                </a:solidFill>
                <a:latin typeface="Courier New"/>
              </a:rPr>
              <a:t>(N, D)</a:t>
            </a:r>
            <a:endParaRPr lang="en-US" sz="1500" spc="-1" dirty="0">
              <a:latin typeface="Arial"/>
            </a:endParaRPr>
          </a:p>
          <a:p>
            <a:r>
              <a:rPr lang="en-US" sz="1500" b="1" spc="-1" dirty="0">
                <a:solidFill>
                  <a:srgbClr val="1A1A1A"/>
                </a:solidFill>
                <a:latin typeface="Courier New"/>
              </a:rPr>
              <a:t>z = </a:t>
            </a:r>
            <a:r>
              <a:rPr lang="en-US" altLang="zh-CN" sz="1500" b="1" spc="-1" dirty="0" err="1">
                <a:solidFill>
                  <a:srgbClr val="1A1A1A"/>
                </a:solidFill>
                <a:latin typeface="Courier New"/>
              </a:rPr>
              <a:t>torch.randn</a:t>
            </a:r>
            <a:r>
              <a:rPr lang="en-US" sz="1500" b="1" spc="-1" dirty="0">
                <a:solidFill>
                  <a:srgbClr val="1A1A1A"/>
                </a:solidFill>
                <a:latin typeface="Courier New"/>
              </a:rPr>
              <a:t>(N, D)</a:t>
            </a:r>
          </a:p>
        </p:txBody>
      </p:sp>
      <p:sp>
        <p:nvSpPr>
          <p:cNvPr id="60" name="TextBox 45">
            <a:extLst>
              <a:ext uri="{FF2B5EF4-FFF2-40B4-BE49-F238E27FC236}">
                <a16:creationId xmlns:a16="http://schemas.microsoft.com/office/drawing/2014/main" id="{97D7E158-38E4-1C4F-8B3E-7648C241FFFB}"/>
              </a:ext>
            </a:extLst>
          </p:cNvPr>
          <p:cNvSpPr/>
          <p:nvPr/>
        </p:nvSpPr>
        <p:spPr>
          <a:xfrm>
            <a:off x="950711" y="5330830"/>
            <a:ext cx="4230360" cy="337100"/>
          </a:xfrm>
          <a:prstGeom prst="rect">
            <a:avLst/>
          </a:prstGeom>
          <a:solidFill>
            <a:schemeClr val="bg1">
              <a:lumMod val="95000"/>
            </a:scheme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r>
              <a:rPr lang="en-US" altLang="zh-CN" sz="1600" b="1" dirty="0" err="1">
                <a:latin typeface="Courier New" panose="02070309020205020404" pitchFamily="49" charset="0"/>
                <a:cs typeface="Courier New" panose="02070309020205020404" pitchFamily="49" charset="0"/>
              </a:rPr>
              <a:t>c.</a:t>
            </a:r>
            <a:r>
              <a:rPr lang="en-US" altLang="zh-CN" sz="1500" b="1" spc="-1" dirty="0" err="1">
                <a:latin typeface="Courier New" panose="02070309020205020404" pitchFamily="49" charset="0"/>
                <a:cs typeface="Courier New" panose="02070309020205020404" pitchFamily="49" charset="0"/>
              </a:rPr>
              <a:t>backward</a:t>
            </a:r>
            <a:r>
              <a:rPr lang="en-US" altLang="zh-CN" sz="1500" b="1" spc="-1" dirty="0">
                <a:latin typeface="Courier New" panose="02070309020205020404" pitchFamily="49" charset="0"/>
                <a:cs typeface="Courier New" panose="02070309020205020404" pitchFamily="49" charset="0"/>
              </a:rPr>
              <a:t>(</a:t>
            </a:r>
            <a:r>
              <a:rPr lang="en-US" altLang="zh-CN" sz="1500" b="1" spc="-1" dirty="0" err="1">
                <a:latin typeface="Courier New" panose="02070309020205020404" pitchFamily="49" charset="0"/>
                <a:cs typeface="Courier New" panose="02070309020205020404" pitchFamily="49" charset="0"/>
              </a:rPr>
              <a:t>retain_graph</a:t>
            </a:r>
            <a:r>
              <a:rPr lang="en-US" altLang="zh-CN" sz="1500" b="1" spc="-1" dirty="0">
                <a:latin typeface="Courier New" panose="02070309020205020404" pitchFamily="49" charset="0"/>
                <a:cs typeface="Courier New" panose="02070309020205020404" pitchFamily="49" charset="0"/>
              </a:rPr>
              <a:t>=True)</a:t>
            </a:r>
          </a:p>
        </p:txBody>
      </p:sp>
      <p:sp>
        <p:nvSpPr>
          <p:cNvPr id="61" name="TextBox 65">
            <a:extLst>
              <a:ext uri="{FF2B5EF4-FFF2-40B4-BE49-F238E27FC236}">
                <a16:creationId xmlns:a16="http://schemas.microsoft.com/office/drawing/2014/main" id="{85D52574-9B63-B64A-83C0-254502B1EB2C}"/>
              </a:ext>
            </a:extLst>
          </p:cNvPr>
          <p:cNvSpPr/>
          <p:nvPr/>
        </p:nvSpPr>
        <p:spPr>
          <a:xfrm>
            <a:off x="2353965" y="1384613"/>
            <a:ext cx="1192676" cy="460211"/>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altLang="zh-CN" sz="2400" b="1" spc="-1" dirty="0" err="1">
                <a:solidFill>
                  <a:srgbClr val="1A1A1A"/>
                </a:solidFill>
                <a:latin typeface="Segoe UI"/>
              </a:rPr>
              <a:t>PyTroch</a:t>
            </a:r>
            <a:endParaRPr lang="en-US" sz="2400" spc="-1" dirty="0">
              <a:latin typeface="Arial"/>
            </a:endParaRPr>
          </a:p>
        </p:txBody>
      </p:sp>
      <p:sp>
        <p:nvSpPr>
          <p:cNvPr id="62" name="TextBox 45">
            <a:extLst>
              <a:ext uri="{FF2B5EF4-FFF2-40B4-BE49-F238E27FC236}">
                <a16:creationId xmlns:a16="http://schemas.microsoft.com/office/drawing/2014/main" id="{D730FE49-2C13-D94B-AB82-D3E19425875C}"/>
              </a:ext>
            </a:extLst>
          </p:cNvPr>
          <p:cNvSpPr/>
          <p:nvPr/>
        </p:nvSpPr>
        <p:spPr>
          <a:xfrm>
            <a:off x="950711" y="4126373"/>
            <a:ext cx="4230360" cy="783376"/>
          </a:xfrm>
          <a:prstGeom prst="rect">
            <a:avLst/>
          </a:prstGeom>
          <a:solidFill>
            <a:schemeClr val="bg1">
              <a:lumMod val="95000"/>
            </a:schemeClr>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r>
              <a:rPr lang="en-US" sz="1500" b="1" spc="-1" dirty="0">
                <a:solidFill>
                  <a:srgbClr val="1A1A1A"/>
                </a:solidFill>
                <a:latin typeface="Courier New"/>
              </a:rPr>
              <a:t>a = x </a:t>
            </a:r>
            <a:r>
              <a:rPr lang="en-US" sz="1500" b="1" spc="-1" dirty="0">
                <a:solidFill>
                  <a:srgbClr val="7030A0"/>
                </a:solidFill>
                <a:latin typeface="Courier New"/>
              </a:rPr>
              <a:t>*</a:t>
            </a:r>
            <a:r>
              <a:rPr lang="en-US" sz="1500" b="1" spc="-1" dirty="0">
                <a:solidFill>
                  <a:srgbClr val="1A1A1A"/>
                </a:solidFill>
                <a:latin typeface="Courier New"/>
              </a:rPr>
              <a:t> y</a:t>
            </a:r>
            <a:endParaRPr lang="en-US" sz="1500" spc="-1" dirty="0">
              <a:latin typeface="Arial"/>
            </a:endParaRPr>
          </a:p>
          <a:p>
            <a:r>
              <a:rPr lang="en-US" sz="1500" b="1" spc="-1" dirty="0">
                <a:solidFill>
                  <a:srgbClr val="1A1A1A"/>
                </a:solidFill>
                <a:latin typeface="Courier New"/>
              </a:rPr>
              <a:t>b = a </a:t>
            </a:r>
            <a:r>
              <a:rPr lang="en-US" sz="1500" b="1" spc="-1" dirty="0">
                <a:solidFill>
                  <a:srgbClr val="7030A0"/>
                </a:solidFill>
                <a:latin typeface="Courier New"/>
              </a:rPr>
              <a:t>+</a:t>
            </a:r>
            <a:r>
              <a:rPr lang="en-US" sz="1500" b="1" spc="-1" dirty="0">
                <a:solidFill>
                  <a:srgbClr val="1A1A1A"/>
                </a:solidFill>
                <a:latin typeface="Courier New"/>
              </a:rPr>
              <a:t> z</a:t>
            </a:r>
            <a:endParaRPr lang="en-US" sz="1500" spc="-1" dirty="0">
              <a:latin typeface="Arial"/>
            </a:endParaRPr>
          </a:p>
          <a:p>
            <a:r>
              <a:rPr lang="en-US" sz="1500" b="1" spc="-1" dirty="0">
                <a:solidFill>
                  <a:srgbClr val="1A1A1A"/>
                </a:solidFill>
                <a:latin typeface="Courier New"/>
              </a:rPr>
              <a:t>c = </a:t>
            </a:r>
            <a:r>
              <a:rPr lang="en-US" altLang="zh-CN" sz="1500" b="1" spc="-1" dirty="0" err="1">
                <a:solidFill>
                  <a:srgbClr val="1A1A1A"/>
                </a:solidFill>
                <a:latin typeface="Courier New"/>
              </a:rPr>
              <a:t>torch</a:t>
            </a:r>
            <a:r>
              <a:rPr lang="en-US" sz="1500" b="1" spc="-1" dirty="0" err="1">
                <a:solidFill>
                  <a:srgbClr val="1A1A1A"/>
                </a:solidFill>
                <a:latin typeface="Courier New"/>
              </a:rPr>
              <a:t>.sum</a:t>
            </a:r>
            <a:r>
              <a:rPr lang="en-US" sz="1500" b="1" spc="-1" dirty="0">
                <a:solidFill>
                  <a:srgbClr val="1A1A1A"/>
                </a:solidFill>
                <a:latin typeface="Courier New"/>
              </a:rPr>
              <a:t>(b)</a:t>
            </a:r>
          </a:p>
        </p:txBody>
      </p:sp>
    </p:spTree>
    <p:extLst>
      <p:ext uri="{BB962C8B-B14F-4D97-AF65-F5344CB8AC3E}">
        <p14:creationId xmlns:p14="http://schemas.microsoft.com/office/powerpoint/2010/main" val="1931329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0" grpId="0" animBg="1"/>
      <p:bldP spid="6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214CD35-3C6A-244E-8B79-9FF864748523}"/>
              </a:ext>
            </a:extLst>
          </p:cNvPr>
          <p:cNvSpPr/>
          <p:nvPr/>
        </p:nvSpPr>
        <p:spPr>
          <a:xfrm>
            <a:off x="590621" y="1335838"/>
            <a:ext cx="4752528" cy="3090398"/>
          </a:xfrm>
          <a:prstGeom prst="rect">
            <a:avLst/>
          </a:prstGeom>
        </p:spPr>
        <p:txBody>
          <a:bodyPr wrap="square">
            <a:spAutoFit/>
          </a:bodyPr>
          <a:lstStyle/>
          <a:p>
            <a:pPr>
              <a:lnSpc>
                <a:spcPct val="150000"/>
              </a:lnSpc>
            </a:pPr>
            <a:r>
              <a:rPr lang="zh-CN" altLang="en-US" sz="1600" b="1" dirty="0">
                <a:solidFill>
                  <a:srgbClr val="384056"/>
                </a:solidFill>
                <a:latin typeface="Microsoft YaHei" panose="020B0503020204020204" pitchFamily="34" charset="-122"/>
                <a:ea typeface="Microsoft YaHei" panose="020B0503020204020204" pitchFamily="34" charset="-122"/>
              </a:rPr>
              <a:t>前端：</a:t>
            </a:r>
            <a:endParaRPr lang="en-US" altLang="zh-CN" sz="1600" b="1" dirty="0">
              <a:solidFill>
                <a:srgbClr val="384056"/>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600" dirty="0">
                <a:solidFill>
                  <a:srgbClr val="384056"/>
                </a:solidFill>
                <a:latin typeface="Microsoft YaHei" panose="020B0503020204020204" pitchFamily="34" charset="-122"/>
                <a:ea typeface="Microsoft YaHei" panose="020B0503020204020204" pitchFamily="34" charset="-122"/>
              </a:rPr>
              <a:t>以高层次语言如</a:t>
            </a:r>
            <a:r>
              <a:rPr lang="en-US" altLang="zh-CN" sz="1600" dirty="0">
                <a:solidFill>
                  <a:srgbClr val="384056"/>
                </a:solidFill>
                <a:latin typeface="Microsoft YaHei" panose="020B0503020204020204" pitchFamily="34" charset="-122"/>
                <a:ea typeface="Microsoft YaHei" panose="020B0503020204020204" pitchFamily="34" charset="-122"/>
              </a:rPr>
              <a:t>Python</a:t>
            </a:r>
            <a:r>
              <a:rPr lang="zh-CN" altLang="en-US" sz="1600" dirty="0">
                <a:solidFill>
                  <a:srgbClr val="384056"/>
                </a:solidFill>
                <a:latin typeface="Microsoft YaHei" panose="020B0503020204020204" pitchFamily="34" charset="-122"/>
                <a:ea typeface="Microsoft YaHei" panose="020B0503020204020204" pitchFamily="34" charset="-122"/>
              </a:rPr>
              <a:t>作为前端</a:t>
            </a:r>
            <a:endParaRPr lang="en-US" altLang="zh-CN" sz="1600" dirty="0">
              <a:solidFill>
                <a:srgbClr val="384056"/>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600" dirty="0">
                <a:solidFill>
                  <a:srgbClr val="384056"/>
                </a:solidFill>
                <a:latin typeface="Microsoft YaHei" panose="020B0503020204020204" pitchFamily="34" charset="-122"/>
                <a:ea typeface="Microsoft YaHei" panose="020B0503020204020204" pitchFamily="34" charset="-122"/>
              </a:rPr>
              <a:t>提供脚本式的编程体验</a:t>
            </a:r>
            <a:endParaRPr lang="en-US" altLang="zh-CN" sz="1600" dirty="0">
              <a:solidFill>
                <a:srgbClr val="384056"/>
              </a:solidFill>
              <a:latin typeface="Microsoft YaHei" panose="020B0503020204020204" pitchFamily="34" charset="-122"/>
              <a:ea typeface="Microsoft YaHei" panose="020B0503020204020204" pitchFamily="34" charset="-122"/>
            </a:endParaRPr>
          </a:p>
          <a:p>
            <a:pPr>
              <a:lnSpc>
                <a:spcPct val="150000"/>
              </a:lnSpc>
            </a:pPr>
            <a:endParaRPr lang="en-US" altLang="zh-CN" sz="1600" dirty="0">
              <a:solidFill>
                <a:srgbClr val="384056"/>
              </a:solidFill>
              <a:latin typeface="Microsoft YaHei" panose="020B0503020204020204" pitchFamily="34" charset="-122"/>
              <a:ea typeface="Microsoft YaHei" panose="020B0503020204020204" pitchFamily="34" charset="-122"/>
            </a:endParaRPr>
          </a:p>
          <a:p>
            <a:pPr>
              <a:lnSpc>
                <a:spcPct val="150000"/>
              </a:lnSpc>
            </a:pPr>
            <a:r>
              <a:rPr lang="zh-CN" altLang="en-US" sz="1600" b="1" dirty="0">
                <a:solidFill>
                  <a:srgbClr val="384056"/>
                </a:solidFill>
                <a:latin typeface="Microsoft YaHei" panose="020B0503020204020204" pitchFamily="34" charset="-122"/>
                <a:ea typeface="Microsoft YaHei" panose="020B0503020204020204" pitchFamily="34" charset="-122"/>
              </a:rPr>
              <a:t>后端：</a:t>
            </a:r>
            <a:endParaRPr lang="en-US" altLang="zh-CN" sz="1600" b="1" dirty="0">
              <a:solidFill>
                <a:srgbClr val="384056"/>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600" dirty="0">
                <a:solidFill>
                  <a:srgbClr val="384056"/>
                </a:solidFill>
                <a:latin typeface="Microsoft YaHei" panose="020B0503020204020204" pitchFamily="34" charset="-122"/>
                <a:ea typeface="Microsoft YaHei" panose="020B0503020204020204" pitchFamily="34" charset="-122"/>
              </a:rPr>
              <a:t>提供更低层次的编程模型和编程语言开发</a:t>
            </a:r>
            <a:endParaRPr lang="en-US" altLang="zh-CN" sz="1600" dirty="0">
              <a:solidFill>
                <a:srgbClr val="384056"/>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600" dirty="0">
                <a:solidFill>
                  <a:srgbClr val="384056"/>
                </a:solidFill>
                <a:latin typeface="Microsoft YaHei" panose="020B0503020204020204" pitchFamily="34" charset="-122"/>
                <a:ea typeface="Microsoft YaHei" panose="020B0503020204020204" pitchFamily="34" charset="-122"/>
              </a:rPr>
              <a:t>后端高性能可复用模块与前端深度绑定</a:t>
            </a:r>
            <a:endParaRPr lang="en-US" altLang="zh-CN" sz="1600" dirty="0">
              <a:solidFill>
                <a:srgbClr val="384056"/>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600" dirty="0">
                <a:solidFill>
                  <a:srgbClr val="384056"/>
                </a:solidFill>
                <a:latin typeface="Microsoft YaHei" panose="020B0503020204020204" pitchFamily="34" charset="-122"/>
                <a:ea typeface="Microsoft YaHei" panose="020B0503020204020204" pitchFamily="34" charset="-122"/>
              </a:rPr>
              <a:t>通过前端驱动后端方式执行</a:t>
            </a:r>
          </a:p>
        </p:txBody>
      </p:sp>
      <p:sp>
        <p:nvSpPr>
          <p:cNvPr id="4" name="PlaceHolder 1">
            <a:extLst>
              <a:ext uri="{FF2B5EF4-FFF2-40B4-BE49-F238E27FC236}">
                <a16:creationId xmlns:a16="http://schemas.microsoft.com/office/drawing/2014/main" id="{A8C73F49-D1FD-614D-AF40-71DF0FBF293C}"/>
              </a:ext>
            </a:extLst>
          </p:cNvPr>
          <p:cNvSpPr txBox="1">
            <a:spLocks/>
          </p:cNvSpPr>
          <p:nvPr/>
        </p:nvSpPr>
        <p:spPr>
          <a:xfrm>
            <a:off x="590621" y="457200"/>
            <a:ext cx="11018160" cy="553680"/>
          </a:xfrm>
          <a:prstGeom prst="rect">
            <a:avLst/>
          </a:prstGeom>
          <a:noFill/>
          <a:ln w="0">
            <a:noFill/>
          </a:ln>
        </p:spPr>
        <p:txBody>
          <a:bodyPr lIns="0" tIns="0" rIns="0" bIns="0" anchor="t">
            <a:noAutofit/>
          </a:bodyPr>
          <a:lst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sz="3600" kern="0" spc="-52" dirty="0">
                <a:solidFill>
                  <a:srgbClr val="384056"/>
                </a:solidFill>
                <a:latin typeface="+mj-ea"/>
              </a:rPr>
              <a:t>Programing</a:t>
            </a:r>
            <a:r>
              <a:rPr lang="zh-CN" altLang="en-US" sz="3600" kern="0" spc="-52" dirty="0">
                <a:solidFill>
                  <a:srgbClr val="384056"/>
                </a:solidFill>
                <a:latin typeface="+mj-ea"/>
              </a:rPr>
              <a:t> </a:t>
            </a:r>
            <a:r>
              <a:rPr lang="en-US" altLang="zh-CN" sz="3600" kern="0" spc="-52" dirty="0">
                <a:solidFill>
                  <a:srgbClr val="384056"/>
                </a:solidFill>
                <a:latin typeface="+mj-ea"/>
              </a:rPr>
              <a:t>Method</a:t>
            </a:r>
            <a:endParaRPr lang="en-US" sz="3600" b="0" kern="0" spc="-1" dirty="0">
              <a:solidFill>
                <a:srgbClr val="384056"/>
              </a:solidFill>
              <a:latin typeface="+mj-ea"/>
            </a:endParaRPr>
          </a:p>
        </p:txBody>
      </p:sp>
      <p:pic>
        <p:nvPicPr>
          <p:cNvPr id="6" name="图片 5">
            <a:extLst>
              <a:ext uri="{FF2B5EF4-FFF2-40B4-BE49-F238E27FC236}">
                <a16:creationId xmlns:a16="http://schemas.microsoft.com/office/drawing/2014/main" id="{021AF928-E5E8-C943-B185-5F9B019068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2397" y="1328372"/>
            <a:ext cx="5040560" cy="4813166"/>
          </a:xfrm>
          <a:prstGeom prst="rect">
            <a:avLst/>
          </a:prstGeom>
        </p:spPr>
      </p:pic>
    </p:spTree>
    <p:extLst>
      <p:ext uri="{BB962C8B-B14F-4D97-AF65-F5344CB8AC3E}">
        <p14:creationId xmlns:p14="http://schemas.microsoft.com/office/powerpoint/2010/main" val="1525083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214CD35-3C6A-244E-8B79-9FF864748523}"/>
              </a:ext>
            </a:extLst>
          </p:cNvPr>
          <p:cNvSpPr/>
          <p:nvPr/>
        </p:nvSpPr>
        <p:spPr>
          <a:xfrm>
            <a:off x="430070" y="1331023"/>
            <a:ext cx="4752528" cy="787460"/>
          </a:xfrm>
          <a:prstGeom prst="rect">
            <a:avLst/>
          </a:prstGeom>
        </p:spPr>
        <p:txBody>
          <a:bodyPr wrap="square">
            <a:spAutoFit/>
          </a:bodyPr>
          <a:lstStyle/>
          <a:p>
            <a:pPr>
              <a:lnSpc>
                <a:spcPct val="150000"/>
              </a:lnSpc>
            </a:pPr>
            <a:r>
              <a:rPr lang="zh-CN" altLang="en-US" sz="1600" b="1" dirty="0">
                <a:solidFill>
                  <a:srgbClr val="384056"/>
                </a:solidFill>
                <a:latin typeface="+mj-ea"/>
                <a:ea typeface="+mj-ea"/>
              </a:rPr>
              <a:t>命令式编程</a:t>
            </a:r>
            <a:endParaRPr lang="en-US" altLang="zh-CN" sz="1600" b="1" dirty="0">
              <a:solidFill>
                <a:srgbClr val="384056"/>
              </a:solidFill>
              <a:latin typeface="+mj-ea"/>
              <a:ea typeface="+mj-ea"/>
            </a:endParaRPr>
          </a:p>
          <a:p>
            <a:pPr marL="285750" indent="-285750">
              <a:lnSpc>
                <a:spcPct val="150000"/>
              </a:lnSpc>
              <a:buFont typeface="Arial" panose="020B0604020202020204" pitchFamily="34" charset="0"/>
              <a:buChar char="•"/>
            </a:pPr>
            <a:r>
              <a:rPr lang="en-US" altLang="zh-CN" sz="1600" dirty="0">
                <a:solidFill>
                  <a:srgbClr val="384056"/>
                </a:solidFill>
                <a:latin typeface="+mj-ea"/>
                <a:ea typeface="+mj-ea"/>
              </a:rPr>
              <a:t>define-by-run</a:t>
            </a:r>
            <a:r>
              <a:rPr lang="zh-CN" altLang="en-US" sz="1600" dirty="0">
                <a:solidFill>
                  <a:srgbClr val="384056"/>
                </a:solidFill>
                <a:latin typeface="+mj-ea"/>
                <a:ea typeface="+mj-ea"/>
              </a:rPr>
              <a:t> </a:t>
            </a:r>
            <a:r>
              <a:rPr lang="en-US" altLang="zh-CN" sz="1600" dirty="0">
                <a:solidFill>
                  <a:srgbClr val="384056"/>
                </a:solidFill>
                <a:latin typeface="+mj-ea"/>
                <a:ea typeface="+mj-ea"/>
              </a:rPr>
              <a:t>or</a:t>
            </a:r>
            <a:r>
              <a:rPr lang="zh-CN" altLang="en-US" sz="1600" dirty="0">
                <a:solidFill>
                  <a:srgbClr val="384056"/>
                </a:solidFill>
                <a:latin typeface="+mj-ea"/>
                <a:ea typeface="+mj-ea"/>
              </a:rPr>
              <a:t> 动态图</a:t>
            </a:r>
          </a:p>
        </p:txBody>
      </p:sp>
      <p:sp>
        <p:nvSpPr>
          <p:cNvPr id="4" name="PlaceHolder 1">
            <a:extLst>
              <a:ext uri="{FF2B5EF4-FFF2-40B4-BE49-F238E27FC236}">
                <a16:creationId xmlns:a16="http://schemas.microsoft.com/office/drawing/2014/main" id="{A60E5EC0-9942-0742-9115-570AD177E5C4}"/>
              </a:ext>
            </a:extLst>
          </p:cNvPr>
          <p:cNvSpPr txBox="1">
            <a:spLocks/>
          </p:cNvSpPr>
          <p:nvPr/>
        </p:nvSpPr>
        <p:spPr>
          <a:xfrm>
            <a:off x="590621" y="457200"/>
            <a:ext cx="11018160" cy="553680"/>
          </a:xfrm>
          <a:prstGeom prst="rect">
            <a:avLst/>
          </a:prstGeom>
          <a:noFill/>
          <a:ln w="0">
            <a:noFill/>
          </a:ln>
        </p:spPr>
        <p:txBody>
          <a:bodyPr lIns="0" tIns="0" rIns="0" bIns="0" anchor="t">
            <a:noAutofit/>
          </a:bodyPr>
          <a:lst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sz="3600" kern="0" spc="-52" dirty="0">
                <a:solidFill>
                  <a:srgbClr val="384056"/>
                </a:solidFill>
                <a:latin typeface="+mj-ea"/>
              </a:rPr>
              <a:t>Imperative programming</a:t>
            </a:r>
            <a:endParaRPr lang="en-US" sz="3600" kern="0" spc="-52" dirty="0">
              <a:solidFill>
                <a:srgbClr val="384056"/>
              </a:solidFill>
              <a:latin typeface="+mj-ea"/>
            </a:endParaRPr>
          </a:p>
        </p:txBody>
      </p:sp>
      <p:sp>
        <p:nvSpPr>
          <p:cNvPr id="5" name="矩形 4">
            <a:extLst>
              <a:ext uri="{FF2B5EF4-FFF2-40B4-BE49-F238E27FC236}">
                <a16:creationId xmlns:a16="http://schemas.microsoft.com/office/drawing/2014/main" id="{26E0DCD2-0EF7-2943-B27C-67AA3663C509}"/>
              </a:ext>
            </a:extLst>
          </p:cNvPr>
          <p:cNvSpPr/>
          <p:nvPr/>
        </p:nvSpPr>
        <p:spPr>
          <a:xfrm>
            <a:off x="430070" y="2438626"/>
            <a:ext cx="4571656" cy="1156792"/>
          </a:xfrm>
          <a:prstGeom prst="rect">
            <a:avLst/>
          </a:prstGeom>
        </p:spPr>
        <p:txBody>
          <a:bodyPr wrap="square">
            <a:spAutoFit/>
          </a:bodyPr>
          <a:lstStyle/>
          <a:p>
            <a:pPr>
              <a:lnSpc>
                <a:spcPct val="150000"/>
              </a:lnSpc>
            </a:pPr>
            <a:r>
              <a:rPr lang="zh-CN" altLang="en-US" sz="1600" b="1" dirty="0">
                <a:solidFill>
                  <a:srgbClr val="384056"/>
                </a:solidFill>
                <a:latin typeface="+mj-ea"/>
                <a:ea typeface="+mj-ea"/>
              </a:rPr>
              <a:t>执行方式</a:t>
            </a:r>
            <a:endParaRPr lang="en-US" altLang="zh-CN" sz="1600" b="1" dirty="0">
              <a:solidFill>
                <a:srgbClr val="384056"/>
              </a:solidFill>
              <a:latin typeface="+mj-ea"/>
              <a:ea typeface="+mj-ea"/>
            </a:endParaRPr>
          </a:p>
          <a:p>
            <a:pPr marL="285750" indent="-285750">
              <a:lnSpc>
                <a:spcPct val="150000"/>
              </a:lnSpc>
              <a:buFont typeface="Arial" panose="020B0604020202020204" pitchFamily="34" charset="0"/>
              <a:buChar char="•"/>
            </a:pPr>
            <a:r>
              <a:rPr lang="zh-CN" altLang="en-US" sz="1600" dirty="0">
                <a:solidFill>
                  <a:srgbClr val="384056"/>
                </a:solidFill>
                <a:latin typeface="+mj-ea"/>
                <a:ea typeface="+mj-ea"/>
              </a:rPr>
              <a:t>前端语言直接驱动后端算子执行</a:t>
            </a:r>
            <a:endParaRPr lang="en-US" altLang="zh-CN" sz="1600" dirty="0">
              <a:solidFill>
                <a:srgbClr val="384056"/>
              </a:solidFill>
              <a:latin typeface="+mj-ea"/>
              <a:ea typeface="+mj-ea"/>
            </a:endParaRPr>
          </a:p>
          <a:p>
            <a:pPr marL="285750" indent="-285750">
              <a:lnSpc>
                <a:spcPct val="150000"/>
              </a:lnSpc>
              <a:buFont typeface="Arial" panose="020B0604020202020204" pitchFamily="34" charset="0"/>
              <a:buChar char="•"/>
            </a:pPr>
            <a:r>
              <a:rPr lang="zh-CN" altLang="en-US" sz="1600" dirty="0">
                <a:solidFill>
                  <a:srgbClr val="384056"/>
                </a:solidFill>
                <a:latin typeface="+mj-ea"/>
                <a:ea typeface="+mj-ea"/>
              </a:rPr>
              <a:t>用户表达式会立即被求值</a:t>
            </a:r>
          </a:p>
        </p:txBody>
      </p:sp>
      <p:sp>
        <p:nvSpPr>
          <p:cNvPr id="6" name="矩形 5">
            <a:extLst>
              <a:ext uri="{FF2B5EF4-FFF2-40B4-BE49-F238E27FC236}">
                <a16:creationId xmlns:a16="http://schemas.microsoft.com/office/drawing/2014/main" id="{3E4BCAF1-5DB6-264C-B34B-C73F9EF7EAE3}"/>
              </a:ext>
            </a:extLst>
          </p:cNvPr>
          <p:cNvSpPr/>
          <p:nvPr/>
        </p:nvSpPr>
        <p:spPr>
          <a:xfrm>
            <a:off x="434393" y="3952058"/>
            <a:ext cx="873318" cy="338554"/>
          </a:xfrm>
          <a:prstGeom prst="rect">
            <a:avLst/>
          </a:prstGeom>
        </p:spPr>
        <p:txBody>
          <a:bodyPr wrap="square">
            <a:spAutoFit/>
          </a:bodyPr>
          <a:lstStyle/>
          <a:p>
            <a:r>
              <a:rPr lang="zh-CN" altLang="en-US" sz="1600" b="1" dirty="0">
                <a:solidFill>
                  <a:srgbClr val="FFC000"/>
                </a:solidFill>
                <a:latin typeface="+mj-ea"/>
                <a:ea typeface="+mj-ea"/>
              </a:rPr>
              <a:t>优点</a:t>
            </a:r>
            <a:endParaRPr lang="en-US" altLang="zh-CN" sz="1600" b="1" dirty="0">
              <a:solidFill>
                <a:srgbClr val="FFC000"/>
              </a:solidFill>
              <a:latin typeface="+mj-ea"/>
              <a:ea typeface="+mj-ea"/>
            </a:endParaRPr>
          </a:p>
        </p:txBody>
      </p:sp>
      <p:sp>
        <p:nvSpPr>
          <p:cNvPr id="7" name="矩形 6">
            <a:extLst>
              <a:ext uri="{FF2B5EF4-FFF2-40B4-BE49-F238E27FC236}">
                <a16:creationId xmlns:a16="http://schemas.microsoft.com/office/drawing/2014/main" id="{CD7A3648-5BD9-744E-B879-93A56E804AD0}"/>
              </a:ext>
            </a:extLst>
          </p:cNvPr>
          <p:cNvSpPr/>
          <p:nvPr/>
        </p:nvSpPr>
        <p:spPr>
          <a:xfrm>
            <a:off x="2566999" y="3952058"/>
            <a:ext cx="873318" cy="338554"/>
          </a:xfrm>
          <a:prstGeom prst="rect">
            <a:avLst/>
          </a:prstGeom>
        </p:spPr>
        <p:txBody>
          <a:bodyPr wrap="square">
            <a:spAutoFit/>
          </a:bodyPr>
          <a:lstStyle/>
          <a:p>
            <a:r>
              <a:rPr lang="zh-CN" altLang="en-US" sz="1600" b="1" dirty="0">
                <a:solidFill>
                  <a:srgbClr val="FFC000"/>
                </a:solidFill>
                <a:latin typeface="+mj-ea"/>
                <a:ea typeface="+mj-ea"/>
              </a:rPr>
              <a:t>缺点</a:t>
            </a:r>
            <a:endParaRPr lang="en-US" altLang="zh-CN" sz="1600" b="1" dirty="0">
              <a:solidFill>
                <a:srgbClr val="FFC000"/>
              </a:solidFill>
              <a:latin typeface="+mj-ea"/>
              <a:ea typeface="+mj-ea"/>
            </a:endParaRPr>
          </a:p>
        </p:txBody>
      </p:sp>
      <p:sp>
        <p:nvSpPr>
          <p:cNvPr id="8" name="矩形 7">
            <a:extLst>
              <a:ext uri="{FF2B5EF4-FFF2-40B4-BE49-F238E27FC236}">
                <a16:creationId xmlns:a16="http://schemas.microsoft.com/office/drawing/2014/main" id="{ECEFB319-4E04-DF49-8F5D-88DE69A59DD2}"/>
              </a:ext>
            </a:extLst>
          </p:cNvPr>
          <p:cNvSpPr/>
          <p:nvPr/>
        </p:nvSpPr>
        <p:spPr>
          <a:xfrm>
            <a:off x="1068050" y="3937684"/>
            <a:ext cx="1374127" cy="787460"/>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dirty="0">
                <a:solidFill>
                  <a:srgbClr val="384056"/>
                </a:solidFill>
                <a:latin typeface="+mj-ea"/>
                <a:ea typeface="+mj-ea"/>
              </a:rPr>
              <a:t>方便调试</a:t>
            </a:r>
            <a:endParaRPr lang="en-US" altLang="zh-CN" sz="1600" dirty="0">
              <a:solidFill>
                <a:srgbClr val="384056"/>
              </a:solidFill>
              <a:latin typeface="+mj-ea"/>
              <a:ea typeface="+mj-ea"/>
            </a:endParaRPr>
          </a:p>
          <a:p>
            <a:pPr marL="285750" indent="-285750">
              <a:lnSpc>
                <a:spcPct val="150000"/>
              </a:lnSpc>
              <a:buFont typeface="Arial" panose="020B0604020202020204" pitchFamily="34" charset="0"/>
              <a:buChar char="•"/>
            </a:pPr>
            <a:r>
              <a:rPr lang="zh-CN" altLang="en-US" sz="1600" dirty="0">
                <a:solidFill>
                  <a:srgbClr val="384056"/>
                </a:solidFill>
                <a:latin typeface="+mj-ea"/>
                <a:ea typeface="+mj-ea"/>
              </a:rPr>
              <a:t>灵活性高</a:t>
            </a:r>
            <a:endParaRPr lang="en-US" altLang="zh-CN" sz="1600" dirty="0">
              <a:solidFill>
                <a:srgbClr val="384056"/>
              </a:solidFill>
              <a:latin typeface="+mj-ea"/>
              <a:ea typeface="+mj-ea"/>
            </a:endParaRPr>
          </a:p>
        </p:txBody>
      </p:sp>
      <p:sp>
        <p:nvSpPr>
          <p:cNvPr id="9" name="矩形 8">
            <a:extLst>
              <a:ext uri="{FF2B5EF4-FFF2-40B4-BE49-F238E27FC236}">
                <a16:creationId xmlns:a16="http://schemas.microsoft.com/office/drawing/2014/main" id="{BD5139AF-D027-F746-96AE-49ECEDCFEBC4}"/>
              </a:ext>
            </a:extLst>
          </p:cNvPr>
          <p:cNvSpPr/>
          <p:nvPr/>
        </p:nvSpPr>
        <p:spPr>
          <a:xfrm>
            <a:off x="3311134" y="3937684"/>
            <a:ext cx="2515419" cy="787460"/>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dirty="0">
                <a:solidFill>
                  <a:srgbClr val="384056"/>
                </a:solidFill>
                <a:latin typeface="+mj-ea"/>
                <a:ea typeface="+mj-ea"/>
              </a:rPr>
              <a:t>缺少对算法的统一描述</a:t>
            </a:r>
            <a:endParaRPr lang="en-US" altLang="zh-CN" sz="1600" dirty="0">
              <a:solidFill>
                <a:srgbClr val="384056"/>
              </a:solidFill>
              <a:latin typeface="+mj-ea"/>
              <a:ea typeface="+mj-ea"/>
            </a:endParaRPr>
          </a:p>
          <a:p>
            <a:pPr marL="285750" indent="-285750">
              <a:lnSpc>
                <a:spcPct val="150000"/>
              </a:lnSpc>
              <a:buFont typeface="Arial" panose="020B0604020202020204" pitchFamily="34" charset="0"/>
              <a:buChar char="•"/>
            </a:pPr>
            <a:r>
              <a:rPr lang="zh-CN" altLang="en-US" sz="1600" dirty="0">
                <a:solidFill>
                  <a:srgbClr val="384056"/>
                </a:solidFill>
                <a:latin typeface="+mj-ea"/>
                <a:ea typeface="+mj-ea"/>
              </a:rPr>
              <a:t>缺乏编译期优化</a:t>
            </a:r>
            <a:endParaRPr lang="en-US" altLang="zh-CN" sz="1600" dirty="0">
              <a:solidFill>
                <a:srgbClr val="384056"/>
              </a:solidFill>
              <a:latin typeface="+mj-ea"/>
              <a:ea typeface="+mj-ea"/>
            </a:endParaRPr>
          </a:p>
        </p:txBody>
      </p:sp>
      <p:sp>
        <p:nvSpPr>
          <p:cNvPr id="10" name="矩形 9">
            <a:extLst>
              <a:ext uri="{FF2B5EF4-FFF2-40B4-BE49-F238E27FC236}">
                <a16:creationId xmlns:a16="http://schemas.microsoft.com/office/drawing/2014/main" id="{0EAF2C1E-582A-3644-B117-9A088A6324FA}"/>
              </a:ext>
            </a:extLst>
          </p:cNvPr>
          <p:cNvSpPr/>
          <p:nvPr/>
        </p:nvSpPr>
        <p:spPr>
          <a:xfrm>
            <a:off x="439890" y="5373088"/>
            <a:ext cx="873318" cy="338554"/>
          </a:xfrm>
          <a:prstGeom prst="rect">
            <a:avLst/>
          </a:prstGeom>
        </p:spPr>
        <p:txBody>
          <a:bodyPr wrap="square">
            <a:spAutoFit/>
          </a:bodyPr>
          <a:lstStyle/>
          <a:p>
            <a:r>
              <a:rPr lang="zh-CN" altLang="en-US" sz="1600" b="1" dirty="0">
                <a:solidFill>
                  <a:srgbClr val="FFC000"/>
                </a:solidFill>
                <a:latin typeface="+mj-ea"/>
                <a:ea typeface="+mj-ea"/>
              </a:rPr>
              <a:t>代表</a:t>
            </a:r>
            <a:endParaRPr lang="en-US" altLang="zh-CN" sz="1600" b="1" dirty="0">
              <a:solidFill>
                <a:srgbClr val="FFC000"/>
              </a:solidFill>
              <a:latin typeface="+mj-ea"/>
              <a:ea typeface="+mj-ea"/>
            </a:endParaRPr>
          </a:p>
        </p:txBody>
      </p:sp>
      <p:grpSp>
        <p:nvGrpSpPr>
          <p:cNvPr id="12" name="组合 11">
            <a:extLst>
              <a:ext uri="{FF2B5EF4-FFF2-40B4-BE49-F238E27FC236}">
                <a16:creationId xmlns:a16="http://schemas.microsoft.com/office/drawing/2014/main" id="{7E095982-1E1E-C249-9619-04D71BDADE9B}"/>
              </a:ext>
            </a:extLst>
          </p:cNvPr>
          <p:cNvGrpSpPr/>
          <p:nvPr/>
        </p:nvGrpSpPr>
        <p:grpSpPr>
          <a:xfrm>
            <a:off x="1157839" y="5212161"/>
            <a:ext cx="1761217" cy="660407"/>
            <a:chOff x="866271" y="2751698"/>
            <a:chExt cx="1761217" cy="660407"/>
          </a:xfrm>
        </p:grpSpPr>
        <p:sp>
          <p:nvSpPr>
            <p:cNvPr id="13" name="文本框 12">
              <a:extLst>
                <a:ext uri="{FF2B5EF4-FFF2-40B4-BE49-F238E27FC236}">
                  <a16:creationId xmlns:a16="http://schemas.microsoft.com/office/drawing/2014/main" id="{675F8CC3-ECE5-1946-BF61-4AAB38C88A28}"/>
                </a:ext>
              </a:extLst>
            </p:cNvPr>
            <p:cNvSpPr txBox="1"/>
            <p:nvPr/>
          </p:nvSpPr>
          <p:spPr>
            <a:xfrm>
              <a:off x="1417861" y="2881846"/>
              <a:ext cx="1209627" cy="400110"/>
            </a:xfrm>
            <a:prstGeom prst="rect">
              <a:avLst/>
            </a:prstGeom>
            <a:noFill/>
          </p:spPr>
          <p:txBody>
            <a:bodyPr wrap="none" rtlCol="0">
              <a:spAutoFit/>
            </a:bodyPr>
            <a:lstStyle/>
            <a:p>
              <a:pPr>
                <a:buNone/>
              </a:pPr>
              <a:r>
                <a:rPr kumimoji="1" lang="en-US" altLang="zh-CN" sz="2000" b="1" dirty="0">
                  <a:solidFill>
                    <a:schemeClr val="bg2"/>
                  </a:solidFill>
                  <a:latin typeface="+mj-ea"/>
                  <a:ea typeface="+mj-ea"/>
                </a:rPr>
                <a:t>PyTorch</a:t>
              </a:r>
              <a:endParaRPr kumimoji="1" lang="zh-CN" altLang="en-US" sz="2000" b="1" dirty="0" err="1">
                <a:solidFill>
                  <a:schemeClr val="bg2"/>
                </a:solidFill>
                <a:latin typeface="+mj-ea"/>
                <a:ea typeface="+mj-ea"/>
              </a:endParaRPr>
            </a:p>
          </p:txBody>
        </p:sp>
        <p:pic>
          <p:nvPicPr>
            <p:cNvPr id="14" name="图片 13">
              <a:extLst>
                <a:ext uri="{FF2B5EF4-FFF2-40B4-BE49-F238E27FC236}">
                  <a16:creationId xmlns:a16="http://schemas.microsoft.com/office/drawing/2014/main" id="{9BB370AC-C54E-754A-B6CE-C58AED1E0CF1}"/>
                </a:ext>
              </a:extLst>
            </p:cNvPr>
            <p:cNvPicPr>
              <a:picLocks noChangeAspect="1"/>
            </p:cNvPicPr>
            <p:nvPr/>
          </p:nvPicPr>
          <p:blipFill rotWithShape="1">
            <a:blip r:embed="rId2"/>
            <a:srcRect t="16592" r="76926" b="28156"/>
            <a:stretch/>
          </p:blipFill>
          <p:spPr>
            <a:xfrm>
              <a:off x="866271" y="2751698"/>
              <a:ext cx="551590" cy="660407"/>
            </a:xfrm>
            <a:prstGeom prst="rect">
              <a:avLst/>
            </a:prstGeom>
          </p:spPr>
        </p:pic>
      </p:grpSp>
      <p:pic>
        <p:nvPicPr>
          <p:cNvPr id="18" name="图片 17">
            <a:extLst>
              <a:ext uri="{FF2B5EF4-FFF2-40B4-BE49-F238E27FC236}">
                <a16:creationId xmlns:a16="http://schemas.microsoft.com/office/drawing/2014/main" id="{70399F13-C533-3B4E-94F3-F6E7FB8CB5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3357" y="1331023"/>
            <a:ext cx="5521152" cy="4618257"/>
          </a:xfrm>
          <a:prstGeom prst="rect">
            <a:avLst/>
          </a:prstGeom>
        </p:spPr>
      </p:pic>
    </p:spTree>
    <p:extLst>
      <p:ext uri="{BB962C8B-B14F-4D97-AF65-F5344CB8AC3E}">
        <p14:creationId xmlns:p14="http://schemas.microsoft.com/office/powerpoint/2010/main" val="4049234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214CD35-3C6A-244E-8B79-9FF864748523}"/>
              </a:ext>
            </a:extLst>
          </p:cNvPr>
          <p:cNvSpPr/>
          <p:nvPr/>
        </p:nvSpPr>
        <p:spPr>
          <a:xfrm>
            <a:off x="481757" y="1319024"/>
            <a:ext cx="4752528" cy="787460"/>
          </a:xfrm>
          <a:prstGeom prst="rect">
            <a:avLst/>
          </a:prstGeom>
        </p:spPr>
        <p:txBody>
          <a:bodyPr wrap="square">
            <a:spAutoFit/>
          </a:bodyPr>
          <a:lstStyle/>
          <a:p>
            <a:pPr>
              <a:lnSpc>
                <a:spcPct val="150000"/>
              </a:lnSpc>
            </a:pPr>
            <a:r>
              <a:rPr lang="zh-CN" altLang="en-US" sz="1600" b="1" dirty="0">
                <a:latin typeface="+mj-ea"/>
                <a:ea typeface="+mj-ea"/>
              </a:rPr>
              <a:t>声明式编程</a:t>
            </a:r>
            <a:endParaRPr lang="en-US" altLang="zh-CN" sz="1600" b="1" dirty="0">
              <a:latin typeface="+mj-ea"/>
              <a:ea typeface="+mj-ea"/>
            </a:endParaRPr>
          </a:p>
          <a:p>
            <a:pPr marL="285750" indent="-285750">
              <a:lnSpc>
                <a:spcPct val="150000"/>
              </a:lnSpc>
              <a:buFont typeface="Arial" panose="020B0604020202020204" pitchFamily="34" charset="0"/>
              <a:buChar char="•"/>
            </a:pPr>
            <a:r>
              <a:rPr lang="en-US" altLang="zh-CN" sz="1600" dirty="0">
                <a:latin typeface="+mj-ea"/>
                <a:ea typeface="+mj-ea"/>
              </a:rPr>
              <a:t>define-and-run</a:t>
            </a:r>
            <a:r>
              <a:rPr lang="zh-CN" altLang="en-US" sz="1600" dirty="0">
                <a:latin typeface="+mj-ea"/>
                <a:ea typeface="+mj-ea"/>
              </a:rPr>
              <a:t> </a:t>
            </a:r>
            <a:r>
              <a:rPr lang="en-US" altLang="zh-CN" sz="1600" dirty="0">
                <a:latin typeface="+mj-ea"/>
                <a:ea typeface="+mj-ea"/>
              </a:rPr>
              <a:t>or</a:t>
            </a:r>
            <a:r>
              <a:rPr lang="zh-CN" altLang="en-US" sz="1600" dirty="0">
                <a:latin typeface="+mj-ea"/>
                <a:ea typeface="+mj-ea"/>
              </a:rPr>
              <a:t> 静态图</a:t>
            </a:r>
            <a:endParaRPr lang="zh-CN" altLang="en-US" sz="1600" dirty="0">
              <a:solidFill>
                <a:srgbClr val="384056"/>
              </a:solidFill>
              <a:latin typeface="+mj-ea"/>
              <a:ea typeface="+mj-ea"/>
            </a:endParaRPr>
          </a:p>
        </p:txBody>
      </p:sp>
      <p:sp>
        <p:nvSpPr>
          <p:cNvPr id="4" name="PlaceHolder 1">
            <a:extLst>
              <a:ext uri="{FF2B5EF4-FFF2-40B4-BE49-F238E27FC236}">
                <a16:creationId xmlns:a16="http://schemas.microsoft.com/office/drawing/2014/main" id="{A60E5EC0-9942-0742-9115-570AD177E5C4}"/>
              </a:ext>
            </a:extLst>
          </p:cNvPr>
          <p:cNvSpPr txBox="1">
            <a:spLocks/>
          </p:cNvSpPr>
          <p:nvPr/>
        </p:nvSpPr>
        <p:spPr>
          <a:xfrm>
            <a:off x="590621" y="457200"/>
            <a:ext cx="11018160" cy="553680"/>
          </a:xfrm>
          <a:prstGeom prst="rect">
            <a:avLst/>
          </a:prstGeom>
          <a:noFill/>
          <a:ln w="0">
            <a:noFill/>
          </a:ln>
        </p:spPr>
        <p:txBody>
          <a:bodyPr lIns="0" tIns="0" rIns="0" bIns="0" anchor="t">
            <a:noAutofit/>
          </a:bodyPr>
          <a:lst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sz="3600" kern="0" spc="-52" dirty="0">
                <a:solidFill>
                  <a:srgbClr val="384056"/>
                </a:solidFill>
                <a:latin typeface="+mj-ea"/>
              </a:rPr>
              <a:t>Declarative programming</a:t>
            </a:r>
            <a:endParaRPr lang="en-US" sz="3600" kern="0" spc="-52" dirty="0">
              <a:solidFill>
                <a:srgbClr val="384056"/>
              </a:solidFill>
              <a:latin typeface="+mj-ea"/>
            </a:endParaRPr>
          </a:p>
        </p:txBody>
      </p:sp>
      <p:sp>
        <p:nvSpPr>
          <p:cNvPr id="5" name="矩形 4">
            <a:extLst>
              <a:ext uri="{FF2B5EF4-FFF2-40B4-BE49-F238E27FC236}">
                <a16:creationId xmlns:a16="http://schemas.microsoft.com/office/drawing/2014/main" id="{22998234-0CDF-4F45-82D5-3B67824D8303}"/>
              </a:ext>
            </a:extLst>
          </p:cNvPr>
          <p:cNvSpPr/>
          <p:nvPr/>
        </p:nvSpPr>
        <p:spPr>
          <a:xfrm>
            <a:off x="434393" y="2292394"/>
            <a:ext cx="4896544" cy="1526123"/>
          </a:xfrm>
          <a:prstGeom prst="rect">
            <a:avLst/>
          </a:prstGeom>
        </p:spPr>
        <p:txBody>
          <a:bodyPr wrap="square">
            <a:spAutoFit/>
          </a:bodyPr>
          <a:lstStyle/>
          <a:p>
            <a:pPr>
              <a:lnSpc>
                <a:spcPct val="150000"/>
              </a:lnSpc>
            </a:pPr>
            <a:r>
              <a:rPr lang="zh-CN" altLang="en-US" sz="1600" b="1" dirty="0">
                <a:solidFill>
                  <a:srgbClr val="24292F"/>
                </a:solidFill>
                <a:latin typeface="+mj-ea"/>
                <a:ea typeface="+mj-ea"/>
              </a:rPr>
              <a:t>执行方式</a:t>
            </a:r>
            <a:endParaRPr lang="en-US" altLang="zh-CN" sz="1600" b="1" dirty="0">
              <a:solidFill>
                <a:srgbClr val="24292F"/>
              </a:solidFill>
              <a:latin typeface="+mj-ea"/>
              <a:ea typeface="+mj-ea"/>
            </a:endParaRPr>
          </a:p>
          <a:p>
            <a:pPr marL="285750" indent="-285750">
              <a:lnSpc>
                <a:spcPct val="150000"/>
              </a:lnSpc>
              <a:buFont typeface="Arial" panose="020B0604020202020204" pitchFamily="34" charset="0"/>
              <a:buChar char="•"/>
            </a:pPr>
            <a:r>
              <a:rPr lang="zh-CN" altLang="en-US" sz="1600" dirty="0">
                <a:solidFill>
                  <a:srgbClr val="24292F"/>
                </a:solidFill>
                <a:latin typeface="+mj-ea"/>
                <a:ea typeface="+mj-ea"/>
              </a:rPr>
              <a:t>前端语言中的表达式不直接执行</a:t>
            </a:r>
            <a:endParaRPr lang="en-US" altLang="zh-CN" sz="1600" dirty="0">
              <a:solidFill>
                <a:srgbClr val="24292F"/>
              </a:solidFill>
              <a:latin typeface="+mj-ea"/>
              <a:ea typeface="+mj-ea"/>
            </a:endParaRPr>
          </a:p>
          <a:p>
            <a:pPr marL="285750" indent="-285750">
              <a:lnSpc>
                <a:spcPct val="150000"/>
              </a:lnSpc>
              <a:buFont typeface="Arial" panose="020B0604020202020204" pitchFamily="34" charset="0"/>
              <a:buChar char="•"/>
            </a:pPr>
            <a:r>
              <a:rPr lang="zh-CN" altLang="en-US" sz="1600" dirty="0">
                <a:solidFill>
                  <a:srgbClr val="24292F"/>
                </a:solidFill>
                <a:latin typeface="+mj-ea"/>
                <a:ea typeface="+mj-ea"/>
              </a:rPr>
              <a:t>构建一个完整前向计算过程表示</a:t>
            </a:r>
            <a:endParaRPr lang="en-US" altLang="zh-CN" sz="1600" dirty="0">
              <a:solidFill>
                <a:srgbClr val="24292F"/>
              </a:solidFill>
              <a:latin typeface="+mj-ea"/>
              <a:ea typeface="+mj-ea"/>
            </a:endParaRPr>
          </a:p>
          <a:p>
            <a:pPr marL="285750" indent="-285750">
              <a:lnSpc>
                <a:spcPct val="150000"/>
              </a:lnSpc>
              <a:buFont typeface="Arial" panose="020B0604020202020204" pitchFamily="34" charset="0"/>
              <a:buChar char="•"/>
            </a:pPr>
            <a:r>
              <a:rPr lang="zh-CN" altLang="en-US" sz="1600" dirty="0">
                <a:solidFill>
                  <a:srgbClr val="24292F"/>
                </a:solidFill>
                <a:latin typeface="+mj-ea"/>
                <a:ea typeface="+mj-ea"/>
              </a:rPr>
              <a:t>对数据流图经过优化然后再执行</a:t>
            </a:r>
            <a:endParaRPr lang="zh-CN" altLang="en-US" sz="1600" dirty="0">
              <a:latin typeface="+mj-ea"/>
              <a:ea typeface="+mj-ea"/>
            </a:endParaRPr>
          </a:p>
        </p:txBody>
      </p:sp>
      <p:pic>
        <p:nvPicPr>
          <p:cNvPr id="6" name="图片 5">
            <a:extLst>
              <a:ext uri="{FF2B5EF4-FFF2-40B4-BE49-F238E27FC236}">
                <a16:creationId xmlns:a16="http://schemas.microsoft.com/office/drawing/2014/main" id="{2EBC57C9-E49E-4A40-8752-8F0B7C46BC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4333" y="1319024"/>
            <a:ext cx="5040560" cy="4813166"/>
          </a:xfrm>
          <a:prstGeom prst="rect">
            <a:avLst/>
          </a:prstGeom>
        </p:spPr>
      </p:pic>
      <p:sp>
        <p:nvSpPr>
          <p:cNvPr id="7" name="矩形 6">
            <a:extLst>
              <a:ext uri="{FF2B5EF4-FFF2-40B4-BE49-F238E27FC236}">
                <a16:creationId xmlns:a16="http://schemas.microsoft.com/office/drawing/2014/main" id="{926C55D4-EBEA-E044-87D9-FA21B84295C2}"/>
              </a:ext>
            </a:extLst>
          </p:cNvPr>
          <p:cNvSpPr/>
          <p:nvPr/>
        </p:nvSpPr>
        <p:spPr>
          <a:xfrm>
            <a:off x="434393" y="4149080"/>
            <a:ext cx="873318" cy="338554"/>
          </a:xfrm>
          <a:prstGeom prst="rect">
            <a:avLst/>
          </a:prstGeom>
        </p:spPr>
        <p:txBody>
          <a:bodyPr wrap="square">
            <a:spAutoFit/>
          </a:bodyPr>
          <a:lstStyle/>
          <a:p>
            <a:r>
              <a:rPr lang="zh-CN" altLang="en-US" sz="1600" b="1" dirty="0">
                <a:solidFill>
                  <a:srgbClr val="FFC000"/>
                </a:solidFill>
                <a:latin typeface="+mj-ea"/>
                <a:ea typeface="+mj-ea"/>
              </a:rPr>
              <a:t>优点</a:t>
            </a:r>
            <a:endParaRPr lang="en-US" altLang="zh-CN" sz="1600" b="1" dirty="0">
              <a:solidFill>
                <a:srgbClr val="FFC000"/>
              </a:solidFill>
              <a:latin typeface="+mj-ea"/>
              <a:ea typeface="+mj-ea"/>
            </a:endParaRPr>
          </a:p>
        </p:txBody>
      </p:sp>
      <p:sp>
        <p:nvSpPr>
          <p:cNvPr id="8" name="矩形 7">
            <a:extLst>
              <a:ext uri="{FF2B5EF4-FFF2-40B4-BE49-F238E27FC236}">
                <a16:creationId xmlns:a16="http://schemas.microsoft.com/office/drawing/2014/main" id="{A3F4F05E-0776-A44B-9BAC-868D5D8ADC00}"/>
              </a:ext>
            </a:extLst>
          </p:cNvPr>
          <p:cNvSpPr/>
          <p:nvPr/>
        </p:nvSpPr>
        <p:spPr>
          <a:xfrm>
            <a:off x="3679615" y="4149080"/>
            <a:ext cx="873318" cy="338554"/>
          </a:xfrm>
          <a:prstGeom prst="rect">
            <a:avLst/>
          </a:prstGeom>
        </p:spPr>
        <p:txBody>
          <a:bodyPr wrap="square">
            <a:spAutoFit/>
          </a:bodyPr>
          <a:lstStyle/>
          <a:p>
            <a:r>
              <a:rPr lang="zh-CN" altLang="en-US" sz="1600" b="1" dirty="0">
                <a:solidFill>
                  <a:srgbClr val="FFC000"/>
                </a:solidFill>
                <a:latin typeface="+mj-ea"/>
                <a:ea typeface="+mj-ea"/>
              </a:rPr>
              <a:t>缺点</a:t>
            </a:r>
            <a:endParaRPr lang="en-US" altLang="zh-CN" sz="1600" b="1" dirty="0">
              <a:solidFill>
                <a:srgbClr val="FFC000"/>
              </a:solidFill>
              <a:latin typeface="+mj-ea"/>
              <a:ea typeface="+mj-ea"/>
            </a:endParaRPr>
          </a:p>
        </p:txBody>
      </p:sp>
      <p:sp>
        <p:nvSpPr>
          <p:cNvPr id="10" name="矩形 9">
            <a:extLst>
              <a:ext uri="{FF2B5EF4-FFF2-40B4-BE49-F238E27FC236}">
                <a16:creationId xmlns:a16="http://schemas.microsoft.com/office/drawing/2014/main" id="{83247D8A-FD1A-C542-BEB6-C5F16E5756B2}"/>
              </a:ext>
            </a:extLst>
          </p:cNvPr>
          <p:cNvSpPr/>
          <p:nvPr/>
        </p:nvSpPr>
        <p:spPr>
          <a:xfrm>
            <a:off x="4219758" y="4068502"/>
            <a:ext cx="2324575" cy="1154162"/>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dirty="0">
                <a:latin typeface="+mj-ea"/>
                <a:ea typeface="+mj-ea"/>
              </a:rPr>
              <a:t>数据和控制流限制强</a:t>
            </a:r>
            <a:endParaRPr lang="en-US" altLang="zh-CN" sz="1600" dirty="0">
              <a:solidFill>
                <a:srgbClr val="384056"/>
              </a:solidFill>
              <a:latin typeface="+mj-ea"/>
              <a:ea typeface="+mj-ea"/>
            </a:endParaRPr>
          </a:p>
          <a:p>
            <a:pPr marL="285750" indent="-285750">
              <a:lnSpc>
                <a:spcPct val="150000"/>
              </a:lnSpc>
              <a:buFont typeface="Arial" panose="020B0604020202020204" pitchFamily="34" charset="0"/>
              <a:buChar char="•"/>
            </a:pPr>
            <a:r>
              <a:rPr lang="zh-CN" altLang="en-US" sz="1600" dirty="0">
                <a:solidFill>
                  <a:srgbClr val="384056"/>
                </a:solidFill>
                <a:latin typeface="+mj-ea"/>
                <a:ea typeface="+mj-ea"/>
              </a:rPr>
              <a:t>不方便调试</a:t>
            </a:r>
            <a:endParaRPr lang="en-US" altLang="zh-CN" sz="1600" dirty="0">
              <a:solidFill>
                <a:srgbClr val="384056"/>
              </a:solidFill>
              <a:latin typeface="+mj-ea"/>
              <a:ea typeface="+mj-ea"/>
            </a:endParaRPr>
          </a:p>
          <a:p>
            <a:pPr marL="285750" indent="-285750">
              <a:lnSpc>
                <a:spcPct val="150000"/>
              </a:lnSpc>
              <a:buFont typeface="Arial" panose="020B0604020202020204" pitchFamily="34" charset="0"/>
              <a:buChar char="•"/>
            </a:pPr>
            <a:r>
              <a:rPr lang="zh-CN" altLang="en-US" sz="1600" dirty="0">
                <a:solidFill>
                  <a:srgbClr val="384056"/>
                </a:solidFill>
                <a:latin typeface="+mj-ea"/>
                <a:ea typeface="+mj-ea"/>
              </a:rPr>
              <a:t>灵活性低</a:t>
            </a:r>
            <a:endParaRPr lang="en-US" altLang="zh-CN" sz="1600" dirty="0">
              <a:solidFill>
                <a:srgbClr val="384056"/>
              </a:solidFill>
              <a:latin typeface="+mj-ea"/>
              <a:ea typeface="+mj-ea"/>
            </a:endParaRPr>
          </a:p>
        </p:txBody>
      </p:sp>
      <p:sp>
        <p:nvSpPr>
          <p:cNvPr id="11" name="矩形 10">
            <a:extLst>
              <a:ext uri="{FF2B5EF4-FFF2-40B4-BE49-F238E27FC236}">
                <a16:creationId xmlns:a16="http://schemas.microsoft.com/office/drawing/2014/main" id="{7743C617-8C2F-784E-9354-7BCC6DDAB0B5}"/>
              </a:ext>
            </a:extLst>
          </p:cNvPr>
          <p:cNvSpPr/>
          <p:nvPr/>
        </p:nvSpPr>
        <p:spPr>
          <a:xfrm>
            <a:off x="439890" y="5638772"/>
            <a:ext cx="873318" cy="338554"/>
          </a:xfrm>
          <a:prstGeom prst="rect">
            <a:avLst/>
          </a:prstGeom>
        </p:spPr>
        <p:txBody>
          <a:bodyPr wrap="square">
            <a:spAutoFit/>
          </a:bodyPr>
          <a:lstStyle/>
          <a:p>
            <a:r>
              <a:rPr lang="zh-CN" altLang="en-US" sz="1600" b="1" dirty="0">
                <a:solidFill>
                  <a:srgbClr val="FFC000"/>
                </a:solidFill>
                <a:latin typeface="+mj-ea"/>
                <a:ea typeface="+mj-ea"/>
              </a:rPr>
              <a:t>代表</a:t>
            </a:r>
            <a:endParaRPr lang="en-US" altLang="zh-CN" sz="1600" b="1" dirty="0">
              <a:solidFill>
                <a:srgbClr val="FFC000"/>
              </a:solidFill>
              <a:latin typeface="+mj-ea"/>
              <a:ea typeface="+mj-ea"/>
            </a:endParaRPr>
          </a:p>
        </p:txBody>
      </p:sp>
      <p:grpSp>
        <p:nvGrpSpPr>
          <p:cNvPr id="15" name="组合 14">
            <a:extLst>
              <a:ext uri="{FF2B5EF4-FFF2-40B4-BE49-F238E27FC236}">
                <a16:creationId xmlns:a16="http://schemas.microsoft.com/office/drawing/2014/main" id="{AE9C90E3-3D7D-2F47-8AD0-7D4837FEE27A}"/>
              </a:ext>
            </a:extLst>
          </p:cNvPr>
          <p:cNvGrpSpPr/>
          <p:nvPr/>
        </p:nvGrpSpPr>
        <p:grpSpPr>
          <a:xfrm>
            <a:off x="1071903" y="5522802"/>
            <a:ext cx="2143909" cy="570494"/>
            <a:chOff x="917672" y="3724815"/>
            <a:chExt cx="2143909" cy="570494"/>
          </a:xfrm>
        </p:grpSpPr>
        <p:sp>
          <p:nvSpPr>
            <p:cNvPr id="16" name="文本框 15">
              <a:extLst>
                <a:ext uri="{FF2B5EF4-FFF2-40B4-BE49-F238E27FC236}">
                  <a16:creationId xmlns:a16="http://schemas.microsoft.com/office/drawing/2014/main" id="{528DD89B-6880-FB4A-9ADB-400311187DDE}"/>
                </a:ext>
              </a:extLst>
            </p:cNvPr>
            <p:cNvSpPr txBox="1"/>
            <p:nvPr/>
          </p:nvSpPr>
          <p:spPr>
            <a:xfrm>
              <a:off x="1417861" y="3810007"/>
              <a:ext cx="1643720" cy="400110"/>
            </a:xfrm>
            <a:prstGeom prst="rect">
              <a:avLst/>
            </a:prstGeom>
            <a:noFill/>
          </p:spPr>
          <p:txBody>
            <a:bodyPr wrap="none" rtlCol="0">
              <a:spAutoFit/>
            </a:bodyPr>
            <a:lstStyle/>
            <a:p>
              <a:pPr>
                <a:buNone/>
              </a:pPr>
              <a:r>
                <a:rPr kumimoji="1" lang="en-US" altLang="zh-CN" sz="2000" b="1" dirty="0">
                  <a:solidFill>
                    <a:schemeClr val="bg2"/>
                  </a:solidFill>
                  <a:latin typeface="+mj-ea"/>
                  <a:ea typeface="+mj-ea"/>
                </a:rPr>
                <a:t>TensorFlow</a:t>
              </a:r>
              <a:endParaRPr kumimoji="1" lang="zh-CN" altLang="en-US" sz="2000" b="1" dirty="0" err="1">
                <a:solidFill>
                  <a:schemeClr val="bg2"/>
                </a:solidFill>
                <a:latin typeface="+mj-ea"/>
                <a:ea typeface="+mj-ea"/>
              </a:endParaRPr>
            </a:p>
          </p:txBody>
        </p:sp>
        <p:pic>
          <p:nvPicPr>
            <p:cNvPr id="17" name="图片 16">
              <a:extLst>
                <a:ext uri="{FF2B5EF4-FFF2-40B4-BE49-F238E27FC236}">
                  <a16:creationId xmlns:a16="http://schemas.microsoft.com/office/drawing/2014/main" id="{48F4B627-AAA3-444D-8E7C-6F212ABDE5C3}"/>
                </a:ext>
              </a:extLst>
            </p:cNvPr>
            <p:cNvPicPr>
              <a:picLocks noChangeAspect="1"/>
            </p:cNvPicPr>
            <p:nvPr/>
          </p:nvPicPr>
          <p:blipFill rotWithShape="1">
            <a:blip r:embed="rId3"/>
            <a:srcRect r="81320" b="-2505"/>
            <a:stretch/>
          </p:blipFill>
          <p:spPr>
            <a:xfrm>
              <a:off x="917672" y="3724815"/>
              <a:ext cx="464895" cy="570494"/>
            </a:xfrm>
            <a:prstGeom prst="rect">
              <a:avLst/>
            </a:prstGeom>
          </p:spPr>
        </p:pic>
      </p:grpSp>
      <p:sp>
        <p:nvSpPr>
          <p:cNvPr id="19" name="矩形 18">
            <a:extLst>
              <a:ext uri="{FF2B5EF4-FFF2-40B4-BE49-F238E27FC236}">
                <a16:creationId xmlns:a16="http://schemas.microsoft.com/office/drawing/2014/main" id="{FD97455A-2943-6348-95D7-7580AE25C30A}"/>
              </a:ext>
            </a:extLst>
          </p:cNvPr>
          <p:cNvSpPr/>
          <p:nvPr/>
        </p:nvSpPr>
        <p:spPr>
          <a:xfrm>
            <a:off x="975690" y="4065217"/>
            <a:ext cx="2730235" cy="1156792"/>
          </a:xfrm>
          <a:prstGeom prst="rect">
            <a:avLst/>
          </a:prstGeom>
        </p:spPr>
        <p:txBody>
          <a:bodyPr wrap="none">
            <a:spAutoFit/>
          </a:bodyPr>
          <a:lstStyle/>
          <a:p>
            <a:pPr marL="285750" indent="-285750">
              <a:lnSpc>
                <a:spcPct val="150000"/>
              </a:lnSpc>
              <a:buFont typeface="Arial" panose="020B0604020202020204" pitchFamily="34" charset="0"/>
              <a:buChar char="•"/>
            </a:pPr>
            <a:r>
              <a:rPr lang="zh-CN" altLang="en-US" sz="1600" dirty="0">
                <a:solidFill>
                  <a:srgbClr val="24292F"/>
                </a:solidFill>
                <a:latin typeface="+mj-ea"/>
                <a:ea typeface="+mj-ea"/>
              </a:rPr>
              <a:t>执行之前得到全程序描述</a:t>
            </a:r>
            <a:endParaRPr lang="en-US" altLang="zh-CN" sz="1600" dirty="0">
              <a:solidFill>
                <a:srgbClr val="24292F"/>
              </a:solidFill>
              <a:latin typeface="+mj-ea"/>
              <a:ea typeface="+mj-ea"/>
            </a:endParaRPr>
          </a:p>
          <a:p>
            <a:pPr marL="285750" indent="-285750">
              <a:lnSpc>
                <a:spcPct val="150000"/>
              </a:lnSpc>
              <a:buFont typeface="Arial" panose="020B0604020202020204" pitchFamily="34" charset="0"/>
              <a:buChar char="•"/>
            </a:pPr>
            <a:r>
              <a:rPr lang="zh-CN" altLang="en-US" sz="1600" dirty="0">
                <a:latin typeface="+mj-ea"/>
                <a:ea typeface="+mj-ea"/>
              </a:rPr>
              <a:t>运行前编译优化</a:t>
            </a:r>
            <a:endParaRPr lang="en-US" altLang="zh-CN" sz="1600" dirty="0">
              <a:latin typeface="+mj-ea"/>
              <a:ea typeface="+mj-ea"/>
            </a:endParaRPr>
          </a:p>
          <a:p>
            <a:pPr marL="285750" indent="-285750">
              <a:lnSpc>
                <a:spcPct val="150000"/>
              </a:lnSpc>
              <a:buFont typeface="Arial" panose="020B0604020202020204" pitchFamily="34" charset="0"/>
              <a:buChar char="•"/>
            </a:pPr>
            <a:r>
              <a:rPr lang="zh-CN" altLang="en-US" sz="1600" dirty="0">
                <a:latin typeface="+mj-ea"/>
                <a:ea typeface="+mj-ea"/>
              </a:rPr>
              <a:t>极致性能优化</a:t>
            </a:r>
          </a:p>
        </p:txBody>
      </p:sp>
    </p:spTree>
    <p:extLst>
      <p:ext uri="{BB962C8B-B14F-4D97-AF65-F5344CB8AC3E}">
        <p14:creationId xmlns:p14="http://schemas.microsoft.com/office/powerpoint/2010/main" val="3338648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214CD35-3C6A-244E-8B79-9FF864748523}"/>
              </a:ext>
            </a:extLst>
          </p:cNvPr>
          <p:cNvSpPr/>
          <p:nvPr/>
        </p:nvSpPr>
        <p:spPr>
          <a:xfrm>
            <a:off x="571646" y="1412776"/>
            <a:ext cx="4752528" cy="787460"/>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dirty="0">
                <a:latin typeface="+mj-ea"/>
                <a:ea typeface="+mj-ea"/>
              </a:rPr>
              <a:t>分阶段编程（</a:t>
            </a:r>
            <a:r>
              <a:rPr lang="en-US" altLang="zh-CN" sz="1600" dirty="0">
                <a:latin typeface="+mj-ea"/>
              </a:rPr>
              <a:t>Multi-stage</a:t>
            </a:r>
            <a:r>
              <a:rPr lang="zh-CN" altLang="en-US" sz="1600" dirty="0">
                <a:latin typeface="+mj-ea"/>
                <a:ea typeface="+mj-ea"/>
              </a:rPr>
              <a:t>）</a:t>
            </a:r>
            <a:endParaRPr lang="en-US" altLang="zh-CN" sz="1600" dirty="0">
              <a:latin typeface="+mj-ea"/>
              <a:ea typeface="+mj-ea"/>
            </a:endParaRPr>
          </a:p>
          <a:p>
            <a:pPr marL="285750" indent="-285750">
              <a:lnSpc>
                <a:spcPct val="150000"/>
              </a:lnSpc>
              <a:buFont typeface="Arial" panose="020B0604020202020204" pitchFamily="34" charset="0"/>
              <a:buChar char="•"/>
            </a:pPr>
            <a:r>
              <a:rPr lang="zh-CN" altLang="en-US" sz="1600" dirty="0">
                <a:latin typeface="+mj-ea"/>
                <a:ea typeface="+mj-ea"/>
              </a:rPr>
              <a:t>及时编译（</a:t>
            </a:r>
            <a:r>
              <a:rPr lang="en-US" altLang="zh-CN" sz="1600" dirty="0">
                <a:latin typeface="+mj-ea"/>
                <a:ea typeface="+mj-ea"/>
              </a:rPr>
              <a:t>Just-in-time, JIT)</a:t>
            </a:r>
            <a:endParaRPr lang="zh-CN" altLang="en-US" sz="1600" dirty="0">
              <a:latin typeface="+mj-ea"/>
              <a:ea typeface="+mj-ea"/>
            </a:endParaRPr>
          </a:p>
        </p:txBody>
      </p:sp>
      <p:sp>
        <p:nvSpPr>
          <p:cNvPr id="4" name="PlaceHolder 1">
            <a:extLst>
              <a:ext uri="{FF2B5EF4-FFF2-40B4-BE49-F238E27FC236}">
                <a16:creationId xmlns:a16="http://schemas.microsoft.com/office/drawing/2014/main" id="{A60E5EC0-9942-0742-9115-570AD177E5C4}"/>
              </a:ext>
            </a:extLst>
          </p:cNvPr>
          <p:cNvSpPr txBox="1">
            <a:spLocks/>
          </p:cNvSpPr>
          <p:nvPr/>
        </p:nvSpPr>
        <p:spPr>
          <a:xfrm>
            <a:off x="590621" y="457200"/>
            <a:ext cx="11018160" cy="553680"/>
          </a:xfrm>
          <a:prstGeom prst="rect">
            <a:avLst/>
          </a:prstGeom>
          <a:noFill/>
          <a:ln w="0">
            <a:noFill/>
          </a:ln>
        </p:spPr>
        <p:txBody>
          <a:bodyPr lIns="0" tIns="0" rIns="0" bIns="0" anchor="t">
            <a:noAutofit/>
          </a:bodyPr>
          <a:lst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sz="3600" kern="0" spc="-52" dirty="0">
                <a:solidFill>
                  <a:srgbClr val="384056"/>
                </a:solidFill>
                <a:latin typeface="+mj-ea"/>
              </a:rPr>
              <a:t>F</a:t>
            </a:r>
            <a:r>
              <a:rPr lang="en-US" sz="3600" kern="0" spc="-52" dirty="0">
                <a:solidFill>
                  <a:srgbClr val="384056"/>
                </a:solidFill>
                <a:latin typeface="+mj-ea"/>
              </a:rPr>
              <a:t>usion</a:t>
            </a:r>
          </a:p>
        </p:txBody>
      </p:sp>
      <p:sp>
        <p:nvSpPr>
          <p:cNvPr id="6" name="矩形 5">
            <a:extLst>
              <a:ext uri="{FF2B5EF4-FFF2-40B4-BE49-F238E27FC236}">
                <a16:creationId xmlns:a16="http://schemas.microsoft.com/office/drawing/2014/main" id="{0F72692A-E401-2B48-B314-A98C10C20B0A}"/>
              </a:ext>
            </a:extLst>
          </p:cNvPr>
          <p:cNvSpPr/>
          <p:nvPr/>
        </p:nvSpPr>
        <p:spPr>
          <a:xfrm>
            <a:off x="590621" y="2852936"/>
            <a:ext cx="873318" cy="338554"/>
          </a:xfrm>
          <a:prstGeom prst="rect">
            <a:avLst/>
          </a:prstGeom>
        </p:spPr>
        <p:txBody>
          <a:bodyPr wrap="square">
            <a:spAutoFit/>
          </a:bodyPr>
          <a:lstStyle/>
          <a:p>
            <a:r>
              <a:rPr lang="zh-CN" altLang="en-US" sz="1600" b="1" dirty="0">
                <a:solidFill>
                  <a:srgbClr val="FFC000"/>
                </a:solidFill>
                <a:latin typeface="+mj-ea"/>
                <a:ea typeface="+mj-ea"/>
              </a:rPr>
              <a:t>代表</a:t>
            </a:r>
            <a:endParaRPr lang="en-US" altLang="zh-CN" sz="1600" b="1" dirty="0">
              <a:solidFill>
                <a:srgbClr val="FFC000"/>
              </a:solidFill>
              <a:latin typeface="+mj-ea"/>
              <a:ea typeface="+mj-ea"/>
            </a:endParaRPr>
          </a:p>
        </p:txBody>
      </p:sp>
      <p:grpSp>
        <p:nvGrpSpPr>
          <p:cNvPr id="7" name="组合 6">
            <a:extLst>
              <a:ext uri="{FF2B5EF4-FFF2-40B4-BE49-F238E27FC236}">
                <a16:creationId xmlns:a16="http://schemas.microsoft.com/office/drawing/2014/main" id="{F9A5F850-0980-9D49-8FD9-76F3D8919241}"/>
              </a:ext>
            </a:extLst>
          </p:cNvPr>
          <p:cNvGrpSpPr/>
          <p:nvPr/>
        </p:nvGrpSpPr>
        <p:grpSpPr>
          <a:xfrm>
            <a:off x="4405963" y="2758500"/>
            <a:ext cx="2205248" cy="660407"/>
            <a:chOff x="866271" y="2751698"/>
            <a:chExt cx="2205248" cy="660407"/>
          </a:xfrm>
        </p:grpSpPr>
        <p:sp>
          <p:nvSpPr>
            <p:cNvPr id="8" name="文本框 7">
              <a:extLst>
                <a:ext uri="{FF2B5EF4-FFF2-40B4-BE49-F238E27FC236}">
                  <a16:creationId xmlns:a16="http://schemas.microsoft.com/office/drawing/2014/main" id="{C800FA73-8ADA-BE46-878F-D1DD23DCB946}"/>
                </a:ext>
              </a:extLst>
            </p:cNvPr>
            <p:cNvSpPr txBox="1"/>
            <p:nvPr/>
          </p:nvSpPr>
          <p:spPr>
            <a:xfrm>
              <a:off x="1417861" y="2881846"/>
              <a:ext cx="1653658" cy="400110"/>
            </a:xfrm>
            <a:prstGeom prst="rect">
              <a:avLst/>
            </a:prstGeom>
            <a:noFill/>
          </p:spPr>
          <p:txBody>
            <a:bodyPr wrap="none" rtlCol="0">
              <a:spAutoFit/>
            </a:bodyPr>
            <a:lstStyle/>
            <a:p>
              <a:pPr>
                <a:buNone/>
              </a:pPr>
              <a:r>
                <a:rPr kumimoji="1" lang="en-US" altLang="zh-CN" sz="2000" b="1" dirty="0">
                  <a:solidFill>
                    <a:schemeClr val="bg2"/>
                  </a:solidFill>
                  <a:latin typeface="+mj-ea"/>
                  <a:ea typeface="+mj-ea"/>
                </a:rPr>
                <a:t>PyTorch JIT</a:t>
              </a:r>
              <a:endParaRPr kumimoji="1" lang="zh-CN" altLang="en-US" sz="2000" b="1" dirty="0" err="1">
                <a:solidFill>
                  <a:schemeClr val="bg2"/>
                </a:solidFill>
                <a:latin typeface="+mj-ea"/>
                <a:ea typeface="+mj-ea"/>
              </a:endParaRPr>
            </a:p>
          </p:txBody>
        </p:sp>
        <p:pic>
          <p:nvPicPr>
            <p:cNvPr id="9" name="图片 8">
              <a:extLst>
                <a:ext uri="{FF2B5EF4-FFF2-40B4-BE49-F238E27FC236}">
                  <a16:creationId xmlns:a16="http://schemas.microsoft.com/office/drawing/2014/main" id="{C4EFC1FE-3DF5-F140-83C0-10B38074EEEB}"/>
                </a:ext>
              </a:extLst>
            </p:cNvPr>
            <p:cNvPicPr>
              <a:picLocks noChangeAspect="1"/>
            </p:cNvPicPr>
            <p:nvPr/>
          </p:nvPicPr>
          <p:blipFill rotWithShape="1">
            <a:blip r:embed="rId2"/>
            <a:srcRect t="16592" r="76926" b="28156"/>
            <a:stretch/>
          </p:blipFill>
          <p:spPr>
            <a:xfrm>
              <a:off x="866271" y="2751698"/>
              <a:ext cx="551590" cy="660407"/>
            </a:xfrm>
            <a:prstGeom prst="rect">
              <a:avLst/>
            </a:prstGeom>
          </p:spPr>
        </p:pic>
      </p:grpSp>
      <p:grpSp>
        <p:nvGrpSpPr>
          <p:cNvPr id="10" name="组合 9">
            <a:extLst>
              <a:ext uri="{FF2B5EF4-FFF2-40B4-BE49-F238E27FC236}">
                <a16:creationId xmlns:a16="http://schemas.microsoft.com/office/drawing/2014/main" id="{28ADCD41-1D78-5648-BE79-62E015B83C8F}"/>
              </a:ext>
            </a:extLst>
          </p:cNvPr>
          <p:cNvGrpSpPr/>
          <p:nvPr/>
        </p:nvGrpSpPr>
        <p:grpSpPr>
          <a:xfrm>
            <a:off x="7239211" y="2816933"/>
            <a:ext cx="1786118" cy="570494"/>
            <a:chOff x="917672" y="3724815"/>
            <a:chExt cx="1786118" cy="570494"/>
          </a:xfrm>
        </p:grpSpPr>
        <p:sp>
          <p:nvSpPr>
            <p:cNvPr id="11" name="文本框 10">
              <a:extLst>
                <a:ext uri="{FF2B5EF4-FFF2-40B4-BE49-F238E27FC236}">
                  <a16:creationId xmlns:a16="http://schemas.microsoft.com/office/drawing/2014/main" id="{2BAA18BC-9B9A-D845-9869-4490EB2CEE4D}"/>
                </a:ext>
              </a:extLst>
            </p:cNvPr>
            <p:cNvSpPr txBox="1"/>
            <p:nvPr/>
          </p:nvSpPr>
          <p:spPr>
            <a:xfrm>
              <a:off x="1417861" y="3810007"/>
              <a:ext cx="1285929" cy="400110"/>
            </a:xfrm>
            <a:prstGeom prst="rect">
              <a:avLst/>
            </a:prstGeom>
            <a:noFill/>
          </p:spPr>
          <p:txBody>
            <a:bodyPr wrap="none" rtlCol="0">
              <a:spAutoFit/>
            </a:bodyPr>
            <a:lstStyle/>
            <a:p>
              <a:pPr>
                <a:buNone/>
              </a:pPr>
              <a:r>
                <a:rPr kumimoji="1" lang="en-US" altLang="zh-CN" sz="2000" b="1" dirty="0">
                  <a:solidFill>
                    <a:schemeClr val="bg2"/>
                  </a:solidFill>
                  <a:latin typeface="+mj-ea"/>
                  <a:ea typeface="+mj-ea"/>
                </a:rPr>
                <a:t>TF</a:t>
              </a:r>
              <a:r>
                <a:rPr kumimoji="1" lang="zh-CN" altLang="en-US" sz="2000" b="1" dirty="0">
                  <a:solidFill>
                    <a:schemeClr val="bg2"/>
                  </a:solidFill>
                  <a:latin typeface="+mj-ea"/>
                  <a:ea typeface="+mj-ea"/>
                </a:rPr>
                <a:t> </a:t>
              </a:r>
              <a:r>
                <a:rPr kumimoji="1" lang="en-US" altLang="zh-CN" sz="2000" b="1" dirty="0">
                  <a:solidFill>
                    <a:schemeClr val="bg2"/>
                  </a:solidFill>
                  <a:latin typeface="+mj-ea"/>
                  <a:ea typeface="+mj-ea"/>
                </a:rPr>
                <a:t>Eager</a:t>
              </a:r>
              <a:endParaRPr kumimoji="1" lang="zh-CN" altLang="en-US" sz="2000" b="1" dirty="0" err="1">
                <a:solidFill>
                  <a:schemeClr val="bg2"/>
                </a:solidFill>
                <a:latin typeface="+mj-ea"/>
                <a:ea typeface="+mj-ea"/>
              </a:endParaRPr>
            </a:p>
          </p:txBody>
        </p:sp>
        <p:pic>
          <p:nvPicPr>
            <p:cNvPr id="12" name="图片 11">
              <a:extLst>
                <a:ext uri="{FF2B5EF4-FFF2-40B4-BE49-F238E27FC236}">
                  <a16:creationId xmlns:a16="http://schemas.microsoft.com/office/drawing/2014/main" id="{22BE1ABB-1F4E-BD4A-A12B-CDFF3EED963C}"/>
                </a:ext>
              </a:extLst>
            </p:cNvPr>
            <p:cNvPicPr>
              <a:picLocks noChangeAspect="1"/>
            </p:cNvPicPr>
            <p:nvPr/>
          </p:nvPicPr>
          <p:blipFill rotWithShape="1">
            <a:blip r:embed="rId3"/>
            <a:srcRect r="81320" b="-2505"/>
            <a:stretch/>
          </p:blipFill>
          <p:spPr>
            <a:xfrm>
              <a:off x="917672" y="3724815"/>
              <a:ext cx="464895" cy="570494"/>
            </a:xfrm>
            <a:prstGeom prst="rect">
              <a:avLst/>
            </a:prstGeom>
          </p:spPr>
        </p:pic>
      </p:grpSp>
      <p:grpSp>
        <p:nvGrpSpPr>
          <p:cNvPr id="13" name="组合 12">
            <a:extLst>
              <a:ext uri="{FF2B5EF4-FFF2-40B4-BE49-F238E27FC236}">
                <a16:creationId xmlns:a16="http://schemas.microsoft.com/office/drawing/2014/main" id="{48AF17FF-C7D9-C140-B311-D448E8686A74}"/>
              </a:ext>
            </a:extLst>
          </p:cNvPr>
          <p:cNvGrpSpPr/>
          <p:nvPr/>
        </p:nvGrpSpPr>
        <p:grpSpPr>
          <a:xfrm>
            <a:off x="1380649" y="2852936"/>
            <a:ext cx="2513917" cy="498488"/>
            <a:chOff x="3683956" y="2832657"/>
            <a:chExt cx="2513917" cy="498488"/>
          </a:xfrm>
        </p:grpSpPr>
        <p:sp>
          <p:nvSpPr>
            <p:cNvPr id="14" name="文本框 13">
              <a:extLst>
                <a:ext uri="{FF2B5EF4-FFF2-40B4-BE49-F238E27FC236}">
                  <a16:creationId xmlns:a16="http://schemas.microsoft.com/office/drawing/2014/main" id="{82AAC3EE-E09E-094E-AE25-281F0DD86B91}"/>
                </a:ext>
              </a:extLst>
            </p:cNvPr>
            <p:cNvSpPr txBox="1"/>
            <p:nvPr/>
          </p:nvSpPr>
          <p:spPr>
            <a:xfrm>
              <a:off x="4586213" y="2881846"/>
              <a:ext cx="1611660" cy="400110"/>
            </a:xfrm>
            <a:prstGeom prst="rect">
              <a:avLst/>
            </a:prstGeom>
            <a:noFill/>
          </p:spPr>
          <p:txBody>
            <a:bodyPr wrap="none" rtlCol="0">
              <a:spAutoFit/>
            </a:bodyPr>
            <a:lstStyle/>
            <a:p>
              <a:pPr>
                <a:buNone/>
              </a:pPr>
              <a:r>
                <a:rPr kumimoji="1" lang="en-US" altLang="zh-CN" sz="2000" b="1" dirty="0">
                  <a:solidFill>
                    <a:schemeClr val="bg2"/>
                  </a:solidFill>
                  <a:latin typeface="+mj-ea"/>
                  <a:ea typeface="+mj-ea"/>
                </a:rPr>
                <a:t>MindSpore</a:t>
              </a:r>
              <a:endParaRPr kumimoji="1" lang="zh-CN" altLang="en-US" sz="2000" b="1" dirty="0" err="1">
                <a:solidFill>
                  <a:schemeClr val="bg2"/>
                </a:solidFill>
                <a:latin typeface="+mj-ea"/>
                <a:ea typeface="+mj-ea"/>
              </a:endParaRPr>
            </a:p>
          </p:txBody>
        </p:sp>
        <p:pic>
          <p:nvPicPr>
            <p:cNvPr id="15" name="图片 14">
              <a:extLst>
                <a:ext uri="{FF2B5EF4-FFF2-40B4-BE49-F238E27FC236}">
                  <a16:creationId xmlns:a16="http://schemas.microsoft.com/office/drawing/2014/main" id="{5401A249-5CD9-9846-A135-CF909DD0225B}"/>
                </a:ext>
              </a:extLst>
            </p:cNvPr>
            <p:cNvPicPr>
              <a:picLocks noChangeAspect="1"/>
            </p:cNvPicPr>
            <p:nvPr/>
          </p:nvPicPr>
          <p:blipFill rotWithShape="1">
            <a:blip r:embed="rId4">
              <a:extLst>
                <a:ext uri="{28A0092B-C50C-407E-A947-70E740481C1C}">
                  <a14:useLocalDpi xmlns:a14="http://schemas.microsoft.com/office/drawing/2010/main" val="0"/>
                </a:ext>
              </a:extLst>
            </a:blip>
            <a:srcRect t="23884" r="42597" b="22024"/>
            <a:stretch/>
          </p:blipFill>
          <p:spPr>
            <a:xfrm>
              <a:off x="3683956" y="2832657"/>
              <a:ext cx="940419" cy="498488"/>
            </a:xfrm>
            <a:prstGeom prst="rect">
              <a:avLst/>
            </a:prstGeom>
          </p:spPr>
        </p:pic>
      </p:grpSp>
    </p:spTree>
    <p:extLst>
      <p:ext uri="{BB962C8B-B14F-4D97-AF65-F5344CB8AC3E}">
        <p14:creationId xmlns:p14="http://schemas.microsoft.com/office/powerpoint/2010/main" val="2545827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a:xfrm>
            <a:off x="623636" y="607562"/>
            <a:ext cx="10963473" cy="589190"/>
          </a:xfrm>
        </p:spPr>
        <p:txBody>
          <a:bodyPr/>
          <a:lstStyle/>
          <a:p>
            <a:r>
              <a:rPr lang="en-US" altLang="zh-CN" dirty="0">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rPr>
              <a:t>Summary</a:t>
            </a:r>
            <a:endParaRPr lang="zh-CN" altLang="en-US" dirty="0">
              <a:solidFill>
                <a:schemeClr val="tx1"/>
              </a:solidFill>
              <a:latin typeface="Microsoft YaHei" panose="020B0503020204020204" pitchFamily="34" charset="-122"/>
              <a:ea typeface="Microsoft YaHei" panose="020B0503020204020204" pitchFamily="34" charset="-122"/>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a:xfrm>
            <a:off x="623636" y="1495552"/>
            <a:ext cx="10963473" cy="4525736"/>
          </a:xfrm>
        </p:spPr>
        <p:txBody>
          <a:bodyPr/>
          <a:lstStyle/>
          <a:p>
            <a:pPr marL="457200" indent="-457200">
              <a:buFont typeface="+mj-lt"/>
              <a:buAutoNum type="arabicPeriod"/>
            </a:pPr>
            <a:r>
              <a:rPr lang="zh-CN" altLang="en-US" sz="2000" dirty="0">
                <a:solidFill>
                  <a:schemeClr val="tx1"/>
                </a:solidFill>
              </a:rPr>
              <a:t>回顾了深度学习的编程方式</a:t>
            </a:r>
            <a:endParaRPr lang="en-US" altLang="zh-CN" sz="2000" dirty="0">
              <a:solidFill>
                <a:schemeClr val="tx1"/>
              </a:solidFill>
            </a:endParaRPr>
          </a:p>
          <a:p>
            <a:pPr marL="457200" indent="-457200">
              <a:buFont typeface="+mj-lt"/>
              <a:buAutoNum type="arabicPeriod"/>
            </a:pPr>
            <a:r>
              <a:rPr lang="zh-CN" altLang="en-US" sz="2000" dirty="0">
                <a:solidFill>
                  <a:schemeClr val="tx1"/>
                </a:solidFill>
              </a:rPr>
              <a:t>了解了什么是声明式编程和命令式编程</a:t>
            </a:r>
            <a:endParaRPr lang="en-US" altLang="zh-CN" sz="2000" dirty="0">
              <a:solidFill>
                <a:schemeClr val="tx1"/>
              </a:solidFill>
            </a:endParaRPr>
          </a:p>
          <a:p>
            <a:pPr marL="457200" indent="-457200">
              <a:buFont typeface="+mj-lt"/>
              <a:buAutoNum type="arabicPeriod"/>
            </a:pPr>
            <a:r>
              <a:rPr lang="zh-CN" altLang="en-US" sz="2000" dirty="0">
                <a:solidFill>
                  <a:schemeClr val="tx1"/>
                </a:solidFill>
              </a:rPr>
              <a:t>未来以命令式编程易用性为主，结合声明式编程的优化方式相融合</a:t>
            </a:r>
            <a:endParaRPr lang="en-US" altLang="en-US" sz="2000" spc="-1" dirty="0">
              <a:solidFill>
                <a:schemeClr val="tx1"/>
              </a:solidFill>
              <a:latin typeface="+mj-ea"/>
            </a:endParaRPr>
          </a:p>
        </p:txBody>
      </p:sp>
    </p:spTree>
    <p:extLst>
      <p:ext uri="{BB962C8B-B14F-4D97-AF65-F5344CB8AC3E}">
        <p14:creationId xmlns:p14="http://schemas.microsoft.com/office/powerpoint/2010/main" val="2740864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14854</TotalTime>
  <Words>504</Words>
  <Application>Microsoft Macintosh PowerPoint</Application>
  <PresentationFormat>自定义</PresentationFormat>
  <Paragraphs>119</Paragraphs>
  <Slides>10</Slides>
  <Notes>3</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10</vt:i4>
      </vt:variant>
    </vt:vector>
  </HeadingPairs>
  <TitlesOfParts>
    <vt:vector size="30" baseType="lpstr">
      <vt:lpstr>黑体</vt:lpstr>
      <vt:lpstr>华文细黑</vt:lpstr>
      <vt:lpstr>Microsoft YaHei</vt:lpstr>
      <vt:lpstr>Microsoft YaHei</vt:lpstr>
      <vt:lpstr>FrutigerNext LT Bold</vt:lpstr>
      <vt:lpstr>FrutigerNext LT Light</vt:lpstr>
      <vt:lpstr>FrutigerNext LT Medium</vt:lpstr>
      <vt:lpstr>Segoe UI</vt:lpstr>
      <vt:lpstr>Arial</vt:lpstr>
      <vt:lpstr>Calibri</vt:lpstr>
      <vt:lpstr>Cambria Math</vt:lpstr>
      <vt:lpstr>Courier New</vt:lpstr>
      <vt:lpstr>Times New Roman</vt:lpstr>
      <vt:lpstr>Wingdings</vt:lpstr>
      <vt:lpstr>Title1</vt:lpstr>
      <vt:lpstr>Title2</vt:lpstr>
      <vt:lpstr>content01</vt:lpstr>
      <vt:lpstr>Content02</vt:lpstr>
      <vt:lpstr>code01</vt:lpstr>
      <vt:lpstr>Thankyou</vt:lpstr>
      <vt:lpstr>编程范式</vt:lpstr>
      <vt:lpstr>PowerPoint 演示文稿</vt:lpstr>
      <vt:lpstr>Programming Language and Programming Model</vt:lpstr>
      <vt:lpstr>PowerPoint 演示文稿</vt:lpstr>
      <vt:lpstr>PowerPoint 演示文稿</vt:lpstr>
      <vt:lpstr>PowerPoint 演示文稿</vt:lpstr>
      <vt:lpstr>PowerPoint 演示文稿</vt:lpstr>
      <vt:lpstr>PowerPoint 演示文稿</vt:lpstr>
      <vt:lpstr>Summary</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1516</cp:revision>
  <dcterms:created xsi:type="dcterms:W3CDTF">2015-01-14T10:38:57Z</dcterms:created>
  <dcterms:modified xsi:type="dcterms:W3CDTF">2022-09-25T12:39:39Z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